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8.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9.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0.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1.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2.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99" r:id="rId2"/>
    <p:sldMasterId id="2147483713" r:id="rId3"/>
    <p:sldMasterId id="2147483726" r:id="rId4"/>
    <p:sldMasterId id="2147483739" r:id="rId5"/>
    <p:sldMasterId id="2147483759" r:id="rId6"/>
    <p:sldMasterId id="2147483784" r:id="rId7"/>
    <p:sldMasterId id="2147483804" r:id="rId8"/>
    <p:sldMasterId id="2147483817" r:id="rId9"/>
    <p:sldMasterId id="2147483837" r:id="rId10"/>
    <p:sldMasterId id="2147483850" r:id="rId11"/>
    <p:sldMasterId id="2147483863" r:id="rId12"/>
    <p:sldMasterId id="2147483875" r:id="rId13"/>
  </p:sldMasterIdLst>
  <p:notesMasterIdLst>
    <p:notesMasterId r:id="rId72"/>
  </p:notesMasterIdLst>
  <p:sldIdLst>
    <p:sldId id="257" r:id="rId14"/>
    <p:sldId id="258" r:id="rId15"/>
    <p:sldId id="259" r:id="rId16"/>
    <p:sldId id="333" r:id="rId17"/>
    <p:sldId id="284" r:id="rId18"/>
    <p:sldId id="263" r:id="rId19"/>
    <p:sldId id="287" r:id="rId20"/>
    <p:sldId id="285" r:id="rId21"/>
    <p:sldId id="334" r:id="rId22"/>
    <p:sldId id="286" r:id="rId23"/>
    <p:sldId id="289" r:id="rId24"/>
    <p:sldId id="290" r:id="rId25"/>
    <p:sldId id="337" r:id="rId26"/>
    <p:sldId id="336" r:id="rId27"/>
    <p:sldId id="292" r:id="rId28"/>
    <p:sldId id="288" r:id="rId29"/>
    <p:sldId id="293" r:id="rId30"/>
    <p:sldId id="338" r:id="rId31"/>
    <p:sldId id="339" r:id="rId32"/>
    <p:sldId id="340" r:id="rId33"/>
    <p:sldId id="343" r:id="rId34"/>
    <p:sldId id="342" r:id="rId35"/>
    <p:sldId id="344" r:id="rId36"/>
    <p:sldId id="345" r:id="rId37"/>
    <p:sldId id="346" r:id="rId38"/>
    <p:sldId id="347" r:id="rId39"/>
    <p:sldId id="348" r:id="rId40"/>
    <p:sldId id="349" r:id="rId41"/>
    <p:sldId id="350" r:id="rId42"/>
    <p:sldId id="351" r:id="rId43"/>
    <p:sldId id="264" r:id="rId44"/>
    <p:sldId id="309" r:id="rId45"/>
    <p:sldId id="311" r:id="rId46"/>
    <p:sldId id="310" r:id="rId47"/>
    <p:sldId id="312" r:id="rId48"/>
    <p:sldId id="314" r:id="rId49"/>
    <p:sldId id="302" r:id="rId50"/>
    <p:sldId id="353" r:id="rId51"/>
    <p:sldId id="315" r:id="rId52"/>
    <p:sldId id="323" r:id="rId53"/>
    <p:sldId id="325" r:id="rId54"/>
    <p:sldId id="324" r:id="rId55"/>
    <p:sldId id="316" r:id="rId56"/>
    <p:sldId id="301" r:id="rId57"/>
    <p:sldId id="318" r:id="rId58"/>
    <p:sldId id="319" r:id="rId59"/>
    <p:sldId id="304" r:id="rId60"/>
    <p:sldId id="322" r:id="rId61"/>
    <p:sldId id="320" r:id="rId62"/>
    <p:sldId id="354" r:id="rId63"/>
    <p:sldId id="355" r:id="rId64"/>
    <p:sldId id="358" r:id="rId65"/>
    <p:sldId id="357" r:id="rId66"/>
    <p:sldId id="359" r:id="rId67"/>
    <p:sldId id="361" r:id="rId68"/>
    <p:sldId id="360" r:id="rId69"/>
    <p:sldId id="362" r:id="rId70"/>
    <p:sldId id="352"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0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FFFF99"/>
    <a:srgbClr val="FF6600"/>
    <a:srgbClr val="FFE29E"/>
    <a:srgbClr val="897EFB"/>
    <a:srgbClr val="FB6E6E"/>
    <a:srgbClr val="70CAF7"/>
    <a:srgbClr val="FC9F9F"/>
    <a:srgbClr val="F9B9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0" autoAdjust="0"/>
    <p:restoredTop sz="82689" autoAdjust="0"/>
  </p:normalViewPr>
  <p:slideViewPr>
    <p:cSldViewPr snapToGrid="0" showGuides="1">
      <p:cViewPr>
        <p:scale>
          <a:sx n="66" d="100"/>
          <a:sy n="66" d="100"/>
        </p:scale>
        <p:origin x="-408" y="-192"/>
      </p:cViewPr>
      <p:guideLst>
        <p:guide orient="horz" pos="230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DFA75-F494-41D7-B5F6-C7A6446EFFF6}" type="datetimeFigureOut">
              <a:rPr lang="en-US" smtClean="0"/>
              <a:t>3/11/2022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B2D78-63F4-4983-AEB1-D79DC2721F91}" type="slidenum">
              <a:rPr lang="en-US" smtClean="0"/>
              <a:t>‹#›</a:t>
            </a:fld>
            <a:endParaRPr lang="en-US"/>
          </a:p>
        </p:txBody>
      </p:sp>
    </p:spTree>
    <p:extLst>
      <p:ext uri="{BB962C8B-B14F-4D97-AF65-F5344CB8AC3E}">
        <p14:creationId xmlns:p14="http://schemas.microsoft.com/office/powerpoint/2010/main" val="111475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7" name="Google Shape;15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8433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e387ebc74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e387ebc74c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b="0" i="0" dirty="0">
                <a:solidFill>
                  <a:srgbClr val="212529"/>
                </a:solidFill>
                <a:effectLst/>
                <a:latin typeface="UTM-Avo"/>
              </a:rPr>
              <a:t>Sự suy giảm tầng ozon chính là nguyên nhân gây ra ung thư da, hình thành khối u ác tính. Bên cạnh đó nếu tiếp xúc với tia UV sẽ ảnh hưởng xấu, gây các bệnh về mắt</a:t>
            </a:r>
            <a:endParaRPr dirty="0"/>
          </a:p>
        </p:txBody>
      </p:sp>
    </p:spTree>
    <p:extLst>
      <p:ext uri="{BB962C8B-B14F-4D97-AF65-F5344CB8AC3E}">
        <p14:creationId xmlns:p14="http://schemas.microsoft.com/office/powerpoint/2010/main" val="1599103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ltLang="en-US" dirty="0" err="1">
                <a:latin typeface="Arial" panose="020B0604020202020204" pitchFamily="34" charset="0"/>
              </a:rPr>
              <a:t>Hầu</a:t>
            </a:r>
            <a:r>
              <a:rPr lang="en-US" altLang="en-US" dirty="0">
                <a:latin typeface="Arial" panose="020B0604020202020204" pitchFamily="34" charset="0"/>
              </a:rPr>
              <a:t> </a:t>
            </a:r>
            <a:r>
              <a:rPr lang="en-US" altLang="en-US" dirty="0" err="1">
                <a:latin typeface="Arial" panose="020B0604020202020204" pitchFamily="34" charset="0"/>
              </a:rPr>
              <a:t>nh</a:t>
            </a:r>
            <a:r>
              <a:rPr lang="vi-VN" altLang="en-US" dirty="0">
                <a:latin typeface="Arial" panose="020B0604020202020204" pitchFamily="34" charset="0"/>
              </a:rPr>
              <a:t>ư</a:t>
            </a:r>
            <a:r>
              <a:rPr lang="en-US" altLang="en-US" dirty="0">
                <a:latin typeface="Arial" panose="020B0604020202020204" pitchFamily="34" charset="0"/>
              </a:rPr>
              <a:t> </a:t>
            </a:r>
            <a:r>
              <a:rPr lang="en-US" altLang="en-US" dirty="0" err="1">
                <a:latin typeface="Arial" panose="020B0604020202020204" pitchFamily="34" charset="0"/>
              </a:rPr>
              <a:t>không</a:t>
            </a:r>
            <a:r>
              <a:rPr lang="en-US" altLang="en-US" dirty="0">
                <a:latin typeface="Arial" panose="020B0604020202020204" pitchFamily="34" charset="0"/>
              </a:rPr>
              <a:t> </a:t>
            </a:r>
            <a:r>
              <a:rPr lang="en-US" altLang="en-US" dirty="0" err="1">
                <a:latin typeface="Arial" panose="020B0604020202020204" pitchFamily="34" charset="0"/>
              </a:rPr>
              <a:t>có</a:t>
            </a:r>
            <a:r>
              <a:rPr lang="en-US" altLang="en-US" dirty="0">
                <a:latin typeface="Arial" panose="020B0604020202020204" pitchFamily="34" charset="0"/>
              </a:rPr>
              <a:t> </a:t>
            </a:r>
            <a:r>
              <a:rPr lang="en-US" altLang="en-US" dirty="0" err="1">
                <a:latin typeface="Arial" panose="020B0604020202020204" pitchFamily="34" charset="0"/>
              </a:rPr>
              <a:t>quan</a:t>
            </a:r>
            <a:r>
              <a:rPr lang="en-US" altLang="en-US" dirty="0">
                <a:latin typeface="Arial" panose="020B0604020202020204" pitchFamily="34" charset="0"/>
              </a:rPr>
              <a:t> </a:t>
            </a:r>
            <a:r>
              <a:rPr lang="en-US" altLang="en-US" dirty="0" err="1">
                <a:latin typeface="Arial" panose="020B0604020202020204" pitchFamily="34" charset="0"/>
              </a:rPr>
              <a:t>hệ</a:t>
            </a:r>
            <a:r>
              <a:rPr lang="en-US" altLang="en-US" dirty="0">
                <a:latin typeface="Arial" panose="020B0604020202020204" pitchFamily="34" charset="0"/>
              </a:rPr>
              <a:t> </a:t>
            </a:r>
            <a:r>
              <a:rPr lang="en-US" altLang="en-US" dirty="0" err="1">
                <a:latin typeface="Arial" panose="020B0604020202020204" pitchFamily="34" charset="0"/>
              </a:rPr>
              <a:t>trực</a:t>
            </a:r>
            <a:r>
              <a:rPr lang="en-US" altLang="en-US" dirty="0">
                <a:latin typeface="Arial" panose="020B0604020202020204" pitchFamily="34" charset="0"/>
              </a:rPr>
              <a:t> </a:t>
            </a:r>
            <a:r>
              <a:rPr lang="en-US" altLang="en-US" dirty="0" err="1">
                <a:latin typeface="Arial" panose="020B0604020202020204" pitchFamily="34" charset="0"/>
              </a:rPr>
              <a:t>tiếp</a:t>
            </a:r>
            <a:r>
              <a:rPr lang="en-US" altLang="en-US" dirty="0">
                <a:latin typeface="Arial" panose="020B0604020202020204" pitchFamily="34" charset="0"/>
              </a:rPr>
              <a:t> </a:t>
            </a:r>
            <a:r>
              <a:rPr lang="en-US" altLang="en-US" dirty="0" err="1">
                <a:latin typeface="Arial" panose="020B0604020202020204" pitchFamily="34" charset="0"/>
              </a:rPr>
              <a:t>với</a:t>
            </a:r>
            <a:r>
              <a:rPr lang="en-US" altLang="en-US" dirty="0">
                <a:latin typeface="Arial" panose="020B0604020202020204" pitchFamily="34" charset="0"/>
              </a:rPr>
              <a:t> </a:t>
            </a:r>
            <a:r>
              <a:rPr lang="en-US" altLang="en-US" dirty="0" err="1">
                <a:latin typeface="Arial" panose="020B0604020202020204" pitchFamily="34" charset="0"/>
              </a:rPr>
              <a:t>đời</a:t>
            </a:r>
            <a:r>
              <a:rPr lang="en-US" altLang="en-US" dirty="0">
                <a:latin typeface="Arial" panose="020B0604020202020204" pitchFamily="34" charset="0"/>
              </a:rPr>
              <a:t> </a:t>
            </a:r>
            <a:r>
              <a:rPr lang="en-US" altLang="en-US" dirty="0" err="1">
                <a:latin typeface="Arial" panose="020B0604020202020204" pitchFamily="34" charset="0"/>
              </a:rPr>
              <a:t>sống</a:t>
            </a:r>
            <a:r>
              <a:rPr lang="en-US" altLang="en-US" dirty="0">
                <a:latin typeface="Arial" panose="020B0604020202020204" pitchFamily="34" charset="0"/>
              </a:rPr>
              <a:t> </a:t>
            </a:r>
            <a:r>
              <a:rPr lang="en-US" altLang="en-US" dirty="0" err="1">
                <a:latin typeface="Arial" panose="020B0604020202020204" pitchFamily="34" charset="0"/>
              </a:rPr>
              <a:t>của</a:t>
            </a:r>
            <a:r>
              <a:rPr lang="en-US" altLang="en-US" dirty="0">
                <a:latin typeface="Arial" panose="020B0604020202020204" pitchFamily="34" charset="0"/>
              </a:rPr>
              <a:t> con ng</a:t>
            </a:r>
            <a:r>
              <a:rPr lang="vi-VN" altLang="en-US" dirty="0">
                <a:latin typeface="Arial" panose="020B0604020202020204" pitchFamily="34" charset="0"/>
              </a:rPr>
              <a:t>ư</a:t>
            </a:r>
            <a:r>
              <a:rPr lang="en-US" altLang="en-US" dirty="0" err="1">
                <a:latin typeface="Arial" panose="020B0604020202020204" pitchFamily="34" charset="0"/>
              </a:rPr>
              <a:t>ời</a:t>
            </a:r>
            <a:endParaRPr lang="en-US" altLang="en-US" dirty="0">
              <a:latin typeface="Arial" panose="020B0604020202020204" pitchFamily="34" charset="0"/>
            </a:endParaRPr>
          </a:p>
          <a:p>
            <a:r>
              <a:rPr lang="vi-VN" altLang="en-US" dirty="0">
                <a:latin typeface="Arial" panose="020B0604020202020204" pitchFamily="34" charset="0"/>
              </a:rPr>
              <a:t>Cực quang được biết đến là hiện tượng quang học hiếm gặp trên thực tế. Hiện tượng cực quang được hình thành do sự bức xạ từ, qua đó tạo thành những vệt sáng đủ màu sắc trên bầu trời. Vì thế, chúng ta sẽ thấy trên bầu trời đêm có nhiều loại ánh sáng hay các những dải màu được sinh ra. Những dải ánh sáng này được tạo thành do hiện tượng tương tác giữa các hạt mang điện tích từ gió mặt trời và tầng khí quyển bên trên của trái đất.</a:t>
            </a: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62B2D78-63F4-4983-AEB1-D79DC2721F91}" type="slidenum">
              <a:rPr lang="en-US" smtClean="0"/>
              <a:t>15</a:t>
            </a:fld>
            <a:endParaRPr lang="en-US"/>
          </a:p>
        </p:txBody>
      </p:sp>
    </p:spTree>
    <p:extLst>
      <p:ext uri="{BB962C8B-B14F-4D97-AF65-F5344CB8AC3E}">
        <p14:creationId xmlns:p14="http://schemas.microsoft.com/office/powerpoint/2010/main" val="3437088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e387ebc74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e387ebc74c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758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e387ebc74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e387ebc74c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1624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e387ebc74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e387ebc74c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en-US" sz="1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Là </a:t>
            </a:r>
            <a:r>
              <a:rPr kumimoji="0" lang="fr-FR" altLang="en-US" sz="1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nơi</a:t>
            </a:r>
            <a:r>
              <a:rPr kumimoji="0" lang="fr-FR" altLang="en-US" sz="1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fr-FR" altLang="en-US" sz="1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diễn</a:t>
            </a:r>
            <a:r>
              <a:rPr kumimoji="0" lang="fr-FR" altLang="en-US" sz="1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ra </a:t>
            </a:r>
            <a:r>
              <a:rPr kumimoji="0" lang="fr-FR" altLang="en-US" sz="1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các</a:t>
            </a:r>
            <a:r>
              <a:rPr kumimoji="0" lang="fr-FR" altLang="en-US" sz="1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fr-FR" altLang="en-US" sz="1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hiện</a:t>
            </a:r>
            <a:r>
              <a:rPr kumimoji="0" lang="fr-FR" altLang="en-US" sz="1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fr-FR" altLang="en-US" sz="1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tượng</a:t>
            </a:r>
            <a:r>
              <a:rPr kumimoji="0" lang="fr-FR" altLang="en-US" sz="1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fr-FR" altLang="en-US" sz="1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gió</a:t>
            </a:r>
            <a:r>
              <a:rPr kumimoji="0" lang="fr-FR" altLang="en-US" sz="1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fr-FR" altLang="en-US" sz="1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mưa</a:t>
            </a:r>
            <a:r>
              <a:rPr kumimoji="0" lang="fr-FR" altLang="en-US" sz="1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fr-FR" altLang="en-US" sz="1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mây</a:t>
            </a:r>
            <a:r>
              <a:rPr kumimoji="0" lang="fr-FR" altLang="en-US" sz="1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16716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e387ebc74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e387ebc74c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1624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e387ebc74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e387ebc74c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1624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2904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846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28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e17ab1a3a8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6" name="Google Shape;1616;ge17ab1a3a8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6828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400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062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4988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382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9622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3378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7441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336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800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895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e3a41a5519_0_42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e3a41a5519_0_42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9689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1794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ge342035e7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7" name="Google Shape;1637;ge342035e7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6365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734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259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0515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e3a41a5519_0_42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e3a41a5519_0_42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9689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e387ebc74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e387ebc74c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1624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4988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062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179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e387ebc74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e387ebc74c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3330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e387ebc74c_0_1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e387ebc74c_0_1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80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e387ebc74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e387ebc74c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652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e387ebc74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e387ebc74c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Nhiệt</a:t>
            </a:r>
            <a:r>
              <a:rPr lang="en-US" dirty="0"/>
              <a:t> </a:t>
            </a:r>
            <a:r>
              <a:rPr lang="en-US" dirty="0" err="1"/>
              <a:t>độ</a:t>
            </a:r>
            <a:r>
              <a:rPr lang="en-US" dirty="0"/>
              <a:t> </a:t>
            </a:r>
            <a:r>
              <a:rPr lang="en-US" dirty="0" err="1"/>
              <a:t>giảm</a:t>
            </a:r>
            <a:r>
              <a:rPr lang="en-US" dirty="0"/>
              <a:t> </a:t>
            </a:r>
            <a:r>
              <a:rPr lang="en-US" dirty="0" err="1"/>
              <a:t>theo</a:t>
            </a:r>
            <a:r>
              <a:rPr lang="en-US" dirty="0"/>
              <a:t> </a:t>
            </a:r>
            <a:r>
              <a:rPr lang="en-US" dirty="0" err="1"/>
              <a:t>độ</a:t>
            </a:r>
            <a:r>
              <a:rPr lang="en-US" dirty="0"/>
              <a:t> </a:t>
            </a:r>
            <a:r>
              <a:rPr lang="en-US" dirty="0" err="1"/>
              <a:t>cao</a:t>
            </a:r>
            <a:endParaRPr dirty="0"/>
          </a:p>
        </p:txBody>
      </p:sp>
    </p:spTree>
    <p:extLst>
      <p:ext uri="{BB962C8B-B14F-4D97-AF65-F5344CB8AC3E}">
        <p14:creationId xmlns:p14="http://schemas.microsoft.com/office/powerpoint/2010/main" val="36492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e387ebc74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e387ebc74c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en-US" sz="1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Là </a:t>
            </a:r>
            <a:r>
              <a:rPr kumimoji="0" lang="fr-FR" altLang="en-US" sz="1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nơi</a:t>
            </a:r>
            <a:r>
              <a:rPr kumimoji="0" lang="fr-FR" altLang="en-US" sz="1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fr-FR" altLang="en-US" sz="1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diễn</a:t>
            </a:r>
            <a:r>
              <a:rPr kumimoji="0" lang="fr-FR" altLang="en-US" sz="1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ra </a:t>
            </a:r>
            <a:r>
              <a:rPr kumimoji="0" lang="fr-FR" altLang="en-US" sz="1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các</a:t>
            </a:r>
            <a:r>
              <a:rPr kumimoji="0" lang="fr-FR" altLang="en-US" sz="1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fr-FR" altLang="en-US" sz="1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hiện</a:t>
            </a:r>
            <a:r>
              <a:rPr kumimoji="0" lang="fr-FR" altLang="en-US" sz="1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fr-FR" altLang="en-US" sz="1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tượng</a:t>
            </a:r>
            <a:r>
              <a:rPr kumimoji="0" lang="fr-FR" altLang="en-US" sz="1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fr-FR" altLang="en-US" sz="1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gió</a:t>
            </a:r>
            <a:r>
              <a:rPr kumimoji="0" lang="fr-FR" altLang="en-US" sz="1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fr-FR" altLang="en-US" sz="1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mưa</a:t>
            </a:r>
            <a:r>
              <a:rPr kumimoji="0" lang="fr-FR" altLang="en-US" sz="1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fr-FR" altLang="en-US" sz="1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mây</a:t>
            </a:r>
            <a:r>
              <a:rPr kumimoji="0" lang="fr-FR" altLang="en-US" sz="1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16716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e387ebc74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e387ebc74c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US" sz="1200" b="1" dirty="0">
                <a:solidFill>
                  <a:srgbClr val="000000"/>
                </a:solidFill>
                <a:latin typeface="Times New Roman" panose="02020603050405020304" pitchFamily="18" charset="0"/>
              </a:rPr>
              <a:t>Do </a:t>
            </a:r>
            <a:r>
              <a:rPr lang="en-US" altLang="en-US" sz="1200" b="1" dirty="0" err="1">
                <a:solidFill>
                  <a:srgbClr val="000000"/>
                </a:solidFill>
                <a:latin typeface="Times New Roman" panose="02020603050405020304" pitchFamily="18" charset="0"/>
              </a:rPr>
              <a:t>các</a:t>
            </a:r>
            <a:r>
              <a:rPr lang="en-US" altLang="en-US" sz="1200" b="1" dirty="0">
                <a:solidFill>
                  <a:srgbClr val="000000"/>
                </a:solidFill>
                <a:latin typeface="Times New Roman" panose="02020603050405020304" pitchFamily="18" charset="0"/>
              </a:rPr>
              <a:t> </a:t>
            </a:r>
            <a:r>
              <a:rPr lang="en-US" altLang="en-US" sz="1200" b="1" dirty="0" err="1">
                <a:solidFill>
                  <a:srgbClr val="000000"/>
                </a:solidFill>
                <a:latin typeface="Times New Roman" panose="02020603050405020304" pitchFamily="18" charset="0"/>
              </a:rPr>
              <a:t>khí</a:t>
            </a:r>
            <a:r>
              <a:rPr lang="en-US" altLang="en-US" sz="1200" b="1" dirty="0">
                <a:solidFill>
                  <a:srgbClr val="000000"/>
                </a:solidFill>
                <a:latin typeface="Times New Roman" panose="02020603050405020304" pitchFamily="18" charset="0"/>
              </a:rPr>
              <a:t> ô </a:t>
            </a:r>
            <a:r>
              <a:rPr lang="en-US" altLang="en-US" sz="1200" b="1" dirty="0" err="1">
                <a:solidFill>
                  <a:srgbClr val="000000"/>
                </a:solidFill>
                <a:latin typeface="Times New Roman" panose="02020603050405020304" pitchFamily="18" charset="0"/>
              </a:rPr>
              <a:t>nhiễm</a:t>
            </a:r>
            <a:r>
              <a:rPr lang="en-US" altLang="en-US" sz="1200" b="1" dirty="0">
                <a:solidFill>
                  <a:srgbClr val="000000"/>
                </a:solidFill>
                <a:latin typeface="Times New Roman" panose="02020603050405020304" pitchFamily="18" charset="0"/>
              </a:rPr>
              <a:t> </a:t>
            </a:r>
            <a:r>
              <a:rPr lang="en-US" altLang="en-US" sz="1200" b="1" dirty="0" err="1">
                <a:solidFill>
                  <a:srgbClr val="000000"/>
                </a:solidFill>
                <a:latin typeface="Times New Roman" panose="02020603050405020304" pitchFamily="18" charset="0"/>
              </a:rPr>
              <a:t>tạo</a:t>
            </a:r>
            <a:r>
              <a:rPr lang="en-US" altLang="en-US" sz="1200" b="1" dirty="0">
                <a:solidFill>
                  <a:srgbClr val="000000"/>
                </a:solidFill>
                <a:latin typeface="Times New Roman" panose="02020603050405020304" pitchFamily="18" charset="0"/>
              </a:rPr>
              <a:t> </a:t>
            </a:r>
            <a:r>
              <a:rPr lang="en-US" altLang="en-US" sz="1200" b="1" dirty="0" err="1">
                <a:solidFill>
                  <a:srgbClr val="000000"/>
                </a:solidFill>
                <a:latin typeface="Times New Roman" panose="02020603050405020304" pitchFamily="18" charset="0"/>
              </a:rPr>
              <a:t>thành</a:t>
            </a:r>
            <a:r>
              <a:rPr lang="en-US" altLang="en-US" sz="1200" b="1" dirty="0">
                <a:solidFill>
                  <a:srgbClr val="000000"/>
                </a:solidFill>
                <a:latin typeface="Times New Roman" panose="02020603050405020304" pitchFamily="18" charset="0"/>
              </a:rPr>
              <a:t> </a:t>
            </a:r>
            <a:r>
              <a:rPr lang="en-US" altLang="en-US" sz="1200" b="1" dirty="0" err="1">
                <a:solidFill>
                  <a:srgbClr val="000000"/>
                </a:solidFill>
                <a:latin typeface="Times New Roman" panose="02020603050405020304" pitchFamily="18" charset="0"/>
              </a:rPr>
              <a:t>màn</a:t>
            </a:r>
            <a:r>
              <a:rPr lang="en-US" altLang="en-US" sz="1200" b="1" dirty="0">
                <a:solidFill>
                  <a:srgbClr val="000000"/>
                </a:solidFill>
                <a:latin typeface="Times New Roman" panose="02020603050405020304" pitchFamily="18" charset="0"/>
              </a:rPr>
              <a:t> </a:t>
            </a:r>
            <a:r>
              <a:rPr lang="en-US" altLang="en-US" sz="1200" b="1" dirty="0" err="1">
                <a:solidFill>
                  <a:srgbClr val="000000"/>
                </a:solidFill>
                <a:latin typeface="Times New Roman" panose="02020603050405020304" pitchFamily="18" charset="0"/>
              </a:rPr>
              <a:t>che</a:t>
            </a:r>
            <a:r>
              <a:rPr lang="en-US" altLang="en-US" sz="1200" b="1" dirty="0">
                <a:solidFill>
                  <a:srgbClr val="000000"/>
                </a:solidFill>
                <a:latin typeface="Times New Roman" panose="02020603050405020304" pitchFamily="18" charset="0"/>
              </a:rPr>
              <a:t> </a:t>
            </a:r>
            <a:r>
              <a:rPr lang="en-US" altLang="en-US" sz="1200" b="1" dirty="0" err="1">
                <a:solidFill>
                  <a:srgbClr val="000000"/>
                </a:solidFill>
                <a:latin typeface="Times New Roman" panose="02020603050405020304" pitchFamily="18" charset="0"/>
              </a:rPr>
              <a:t>giữ</a:t>
            </a:r>
            <a:r>
              <a:rPr lang="en-US" altLang="en-US" sz="1200" b="1" dirty="0">
                <a:solidFill>
                  <a:srgbClr val="000000"/>
                </a:solidFill>
                <a:latin typeface="Times New Roman" panose="02020603050405020304" pitchFamily="18" charset="0"/>
              </a:rPr>
              <a:t> </a:t>
            </a:r>
            <a:r>
              <a:rPr lang="en-US" altLang="en-US" sz="1200" b="1" dirty="0" err="1">
                <a:solidFill>
                  <a:srgbClr val="000000"/>
                </a:solidFill>
                <a:latin typeface="Times New Roman" panose="02020603050405020304" pitchFamily="18" charset="0"/>
              </a:rPr>
              <a:t>nhiệt</a:t>
            </a:r>
            <a:r>
              <a:rPr lang="en-US" altLang="en-US" sz="1200" b="1" dirty="0">
                <a:solidFill>
                  <a:srgbClr val="000000"/>
                </a:solidFill>
                <a:latin typeface="Times New Roman" panose="02020603050405020304" pitchFamily="18" charset="0"/>
              </a:rPr>
              <a:t> </a:t>
            </a:r>
            <a:r>
              <a:rPr lang="en-US" altLang="en-US" sz="1200" b="1" dirty="0" err="1">
                <a:solidFill>
                  <a:srgbClr val="000000"/>
                </a:solidFill>
                <a:latin typeface="Times New Roman" panose="02020603050405020304" pitchFamily="18" charset="0"/>
              </a:rPr>
              <a:t>làm</a:t>
            </a:r>
            <a:r>
              <a:rPr lang="en-US" altLang="en-US" sz="1200" b="1" dirty="0">
                <a:solidFill>
                  <a:srgbClr val="000000"/>
                </a:solidFill>
                <a:latin typeface="Times New Roman" panose="02020603050405020304" pitchFamily="18" charset="0"/>
              </a:rPr>
              <a:t> </a:t>
            </a:r>
            <a:r>
              <a:rPr lang="en-US" altLang="en-US" sz="1200" b="1" dirty="0" err="1">
                <a:solidFill>
                  <a:srgbClr val="000000"/>
                </a:solidFill>
                <a:latin typeface="Times New Roman" panose="02020603050405020304" pitchFamily="18" charset="0"/>
              </a:rPr>
              <a:t>Trái</a:t>
            </a:r>
            <a:r>
              <a:rPr lang="en-US" altLang="en-US" sz="1200" b="1" dirty="0">
                <a:solidFill>
                  <a:srgbClr val="000000"/>
                </a:solidFill>
                <a:latin typeface="Times New Roman" panose="02020603050405020304" pitchFamily="18" charset="0"/>
              </a:rPr>
              <a:t> </a:t>
            </a:r>
            <a:r>
              <a:rPr lang="en-US" altLang="en-US" sz="1200" b="1" dirty="0" err="1">
                <a:solidFill>
                  <a:srgbClr val="000000"/>
                </a:solidFill>
                <a:latin typeface="Times New Roman" panose="02020603050405020304" pitchFamily="18" charset="0"/>
              </a:rPr>
              <a:t>Đất</a:t>
            </a:r>
            <a:r>
              <a:rPr lang="en-US" altLang="en-US" sz="1200" b="1" dirty="0">
                <a:solidFill>
                  <a:srgbClr val="000000"/>
                </a:solidFill>
                <a:latin typeface="Times New Roman" panose="02020603050405020304" pitchFamily="18" charset="0"/>
              </a:rPr>
              <a:t> </a:t>
            </a:r>
            <a:r>
              <a:rPr lang="en-US" altLang="en-US" sz="1200" b="1" dirty="0" err="1">
                <a:solidFill>
                  <a:srgbClr val="000000"/>
                </a:solidFill>
                <a:latin typeface="Times New Roman" panose="02020603050405020304" pitchFamily="18" charset="0"/>
              </a:rPr>
              <a:t>nóng</a:t>
            </a:r>
            <a:r>
              <a:rPr lang="en-US" altLang="en-US" sz="1200" b="1" dirty="0">
                <a:solidFill>
                  <a:srgbClr val="000000"/>
                </a:solidFill>
                <a:latin typeface="Times New Roman" panose="02020603050405020304" pitchFamily="18" charset="0"/>
              </a:rPr>
              <a:t> </a:t>
            </a:r>
            <a:r>
              <a:rPr lang="en-US" altLang="en-US" sz="1200" b="1" dirty="0" err="1">
                <a:solidFill>
                  <a:srgbClr val="000000"/>
                </a:solidFill>
                <a:latin typeface="Times New Roman" panose="02020603050405020304" pitchFamily="18" charset="0"/>
              </a:rPr>
              <a:t>lên</a:t>
            </a:r>
            <a:r>
              <a:rPr lang="en-US" altLang="en-US" sz="1200" b="1" dirty="0">
                <a:solidFill>
                  <a:srgbClr val="000000"/>
                </a:solidFill>
                <a:latin typeface="Times New Roman" panose="02020603050405020304" pitchFamily="18" charset="0"/>
              </a:rPr>
              <a:t> </a:t>
            </a:r>
            <a:r>
              <a:rPr lang="en-US" altLang="en-US" sz="1200" b="1" dirty="0">
                <a:solidFill>
                  <a:srgbClr val="000000"/>
                </a:solidFill>
                <a:latin typeface="Times New Roman" panose="02020603050405020304" pitchFamily="18" charset="0"/>
                <a:sym typeface="Wingdings" panose="05000000000000000000" pitchFamily="2" charset="2"/>
              </a:rPr>
              <a:t> TĐ </a:t>
            </a:r>
            <a:r>
              <a:rPr lang="en-US" altLang="en-US" sz="1200" b="1" dirty="0" err="1">
                <a:solidFill>
                  <a:srgbClr val="000000"/>
                </a:solidFill>
                <a:latin typeface="Times New Roman" panose="02020603050405020304" pitchFamily="18" charset="0"/>
                <a:sym typeface="Wingdings" panose="05000000000000000000" pitchFamily="2" charset="2"/>
              </a:rPr>
              <a:t>nóng</a:t>
            </a:r>
            <a:r>
              <a:rPr lang="en-US" altLang="en-US" sz="1200" b="1" dirty="0">
                <a:solidFill>
                  <a:srgbClr val="000000"/>
                </a:solidFill>
                <a:latin typeface="Times New Roman" panose="02020603050405020304" pitchFamily="18" charset="0"/>
                <a:sym typeface="Wingdings" panose="05000000000000000000" pitchFamily="2" charset="2"/>
              </a:rPr>
              <a:t> </a:t>
            </a:r>
            <a:r>
              <a:rPr lang="en-US" altLang="en-US" sz="1200" b="1" dirty="0" err="1">
                <a:solidFill>
                  <a:srgbClr val="000000"/>
                </a:solidFill>
                <a:latin typeface="Times New Roman" panose="02020603050405020304" pitchFamily="18" charset="0"/>
                <a:sym typeface="Wingdings" panose="05000000000000000000" pitchFamily="2" charset="2"/>
              </a:rPr>
              <a:t>lên</a:t>
            </a:r>
            <a:r>
              <a:rPr lang="en-US" altLang="en-US" sz="1200" b="1" dirty="0">
                <a:solidFill>
                  <a:srgbClr val="000000"/>
                </a:solidFill>
                <a:latin typeface="Times New Roman" panose="02020603050405020304" pitchFamily="18" charset="0"/>
                <a:sym typeface="Wingdings" panose="05000000000000000000" pitchFamily="2" charset="2"/>
              </a:rPr>
              <a:t>  </a:t>
            </a:r>
            <a:r>
              <a:rPr lang="en-US" altLang="en-US" sz="1200" b="1" dirty="0" err="1">
                <a:solidFill>
                  <a:srgbClr val="000000"/>
                </a:solidFill>
                <a:latin typeface="Times New Roman" panose="02020603050405020304" pitchFamily="18" charset="0"/>
                <a:sym typeface="Wingdings" panose="05000000000000000000" pitchFamily="2" charset="2"/>
              </a:rPr>
              <a:t>băng</a:t>
            </a:r>
            <a:r>
              <a:rPr lang="en-US" altLang="en-US" sz="1200" b="1" dirty="0">
                <a:solidFill>
                  <a:srgbClr val="000000"/>
                </a:solidFill>
                <a:latin typeface="Times New Roman" panose="02020603050405020304" pitchFamily="18" charset="0"/>
                <a:sym typeface="Wingdings" panose="05000000000000000000" pitchFamily="2" charset="2"/>
              </a:rPr>
              <a:t> tan, </a:t>
            </a:r>
            <a:r>
              <a:rPr lang="en-US" altLang="en-US" sz="1200" b="1" dirty="0" err="1">
                <a:solidFill>
                  <a:srgbClr val="000000"/>
                </a:solidFill>
                <a:latin typeface="Times New Roman" panose="02020603050405020304" pitchFamily="18" charset="0"/>
                <a:sym typeface="Wingdings" panose="05000000000000000000" pitchFamily="2" charset="2"/>
              </a:rPr>
              <a:t>thủng</a:t>
            </a:r>
            <a:r>
              <a:rPr lang="en-US" altLang="en-US" sz="1200" b="1" dirty="0">
                <a:solidFill>
                  <a:srgbClr val="000000"/>
                </a:solidFill>
                <a:latin typeface="Times New Roman" panose="02020603050405020304" pitchFamily="18" charset="0"/>
                <a:sym typeface="Wingdings" panose="05000000000000000000" pitchFamily="2" charset="2"/>
              </a:rPr>
              <a:t> </a:t>
            </a:r>
            <a:r>
              <a:rPr lang="en-US" altLang="en-US" sz="1200" b="1" dirty="0" err="1">
                <a:solidFill>
                  <a:srgbClr val="000000"/>
                </a:solidFill>
                <a:latin typeface="Times New Roman" panose="02020603050405020304" pitchFamily="18" charset="0"/>
                <a:sym typeface="Wingdings" panose="05000000000000000000" pitchFamily="2" charset="2"/>
              </a:rPr>
              <a:t>tầng</a:t>
            </a:r>
            <a:r>
              <a:rPr lang="en-US" altLang="en-US" sz="1200" b="1" dirty="0">
                <a:solidFill>
                  <a:srgbClr val="000000"/>
                </a:solidFill>
                <a:latin typeface="Times New Roman" panose="02020603050405020304" pitchFamily="18" charset="0"/>
                <a:sym typeface="Wingdings" panose="05000000000000000000" pitchFamily="2" charset="2"/>
              </a:rPr>
              <a:t> </a:t>
            </a:r>
            <a:r>
              <a:rPr lang="en-US" altLang="en-US" sz="1200" b="1" dirty="0" err="1">
                <a:solidFill>
                  <a:srgbClr val="000000"/>
                </a:solidFill>
                <a:latin typeface="Times New Roman" panose="02020603050405020304" pitchFamily="18" charset="0"/>
                <a:sym typeface="Wingdings" panose="05000000000000000000" pitchFamily="2" charset="2"/>
              </a:rPr>
              <a:t>odon</a:t>
            </a:r>
            <a:r>
              <a:rPr lang="en-US" altLang="en-US" sz="1200" b="1" dirty="0">
                <a:solidFill>
                  <a:srgbClr val="000000"/>
                </a:solidFill>
                <a:latin typeface="Times New Roman" panose="02020603050405020304" pitchFamily="18" charset="0"/>
                <a:sym typeface="Wingdings" panose="05000000000000000000" pitchFamily="2" charset="2"/>
              </a:rPr>
              <a:t>  </a:t>
            </a:r>
            <a:r>
              <a:rPr lang="en-US" altLang="en-US" sz="1200" b="1" dirty="0" err="1">
                <a:solidFill>
                  <a:srgbClr val="000000"/>
                </a:solidFill>
                <a:latin typeface="Times New Roman" panose="02020603050405020304" pitchFamily="18" charset="0"/>
                <a:sym typeface="Wingdings" panose="05000000000000000000" pitchFamily="2" charset="2"/>
              </a:rPr>
              <a:t>hậu</a:t>
            </a:r>
            <a:r>
              <a:rPr lang="en-US" altLang="en-US" sz="1200" b="1" dirty="0">
                <a:solidFill>
                  <a:srgbClr val="000000"/>
                </a:solidFill>
                <a:latin typeface="Times New Roman" panose="02020603050405020304" pitchFamily="18" charset="0"/>
                <a:sym typeface="Wingdings" panose="05000000000000000000" pitchFamily="2" charset="2"/>
              </a:rPr>
              <a:t> </a:t>
            </a:r>
            <a:r>
              <a:rPr lang="en-US" altLang="en-US" sz="1200" b="1" dirty="0" err="1">
                <a:solidFill>
                  <a:srgbClr val="000000"/>
                </a:solidFill>
                <a:latin typeface="Times New Roman" panose="02020603050405020304" pitchFamily="18" charset="0"/>
                <a:sym typeface="Wingdings" panose="05000000000000000000" pitchFamily="2" charset="2"/>
              </a:rPr>
              <a:t>quả</a:t>
            </a:r>
            <a:endParaRPr dirty="0"/>
          </a:p>
        </p:txBody>
      </p:sp>
    </p:spTree>
    <p:extLst>
      <p:ext uri="{BB962C8B-B14F-4D97-AF65-F5344CB8AC3E}">
        <p14:creationId xmlns:p14="http://schemas.microsoft.com/office/powerpoint/2010/main" val="4019562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e387ebc74c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e387ebc74c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Do</a:t>
            </a:r>
            <a:endParaRPr dirty="0"/>
          </a:p>
        </p:txBody>
      </p:sp>
    </p:spTree>
    <p:extLst>
      <p:ext uri="{BB962C8B-B14F-4D97-AF65-F5344CB8AC3E}">
        <p14:creationId xmlns:p14="http://schemas.microsoft.com/office/powerpoint/2010/main" val="2913414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8A8BDF-D93E-45B5-B41F-709EE0607394}"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463D3-6D3B-4FC5-A0DF-94C71ECFF05C}" type="slidenum">
              <a:rPr lang="en-US" smtClean="0"/>
              <a:t>‹#›</a:t>
            </a:fld>
            <a:endParaRPr lang="en-US"/>
          </a:p>
        </p:txBody>
      </p:sp>
    </p:spTree>
    <p:extLst>
      <p:ext uri="{BB962C8B-B14F-4D97-AF65-F5344CB8AC3E}">
        <p14:creationId xmlns:p14="http://schemas.microsoft.com/office/powerpoint/2010/main" val="302237171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A8BDF-D93E-45B5-B41F-709EE0607394}"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463D3-6D3B-4FC5-A0DF-94C71ECFF05C}" type="slidenum">
              <a:rPr lang="en-US" smtClean="0"/>
              <a:t>‹#›</a:t>
            </a:fld>
            <a:endParaRPr lang="en-US"/>
          </a:p>
        </p:txBody>
      </p:sp>
    </p:spTree>
    <p:extLst>
      <p:ext uri="{BB962C8B-B14F-4D97-AF65-F5344CB8AC3E}">
        <p14:creationId xmlns:p14="http://schemas.microsoft.com/office/powerpoint/2010/main" val="3168852707"/>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2"/>
        </a:solidFill>
        <a:effectLst/>
      </p:bgPr>
    </p:bg>
    <p:spTree>
      <p:nvGrpSpPr>
        <p:cNvPr id="1" name="Shape 366"/>
        <p:cNvGrpSpPr/>
        <p:nvPr/>
      </p:nvGrpSpPr>
      <p:grpSpPr>
        <a:xfrm>
          <a:off x="0" y="0"/>
          <a:ext cx="0" cy="0"/>
          <a:chOff x="0" y="0"/>
          <a:chExt cx="0" cy="0"/>
        </a:xfrm>
      </p:grpSpPr>
      <p:sp>
        <p:nvSpPr>
          <p:cNvPr id="432" name="Google Shape;432;p7"/>
          <p:cNvSpPr txBox="1">
            <a:spLocks noGrp="1"/>
          </p:cNvSpPr>
          <p:nvPr>
            <p:ph type="body" idx="1"/>
          </p:nvPr>
        </p:nvSpPr>
        <p:spPr>
          <a:xfrm>
            <a:off x="960000" y="2311700"/>
            <a:ext cx="5914800" cy="25256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433" name="Google Shape;433;p7"/>
          <p:cNvSpPr txBox="1">
            <a:spLocks noGrp="1"/>
          </p:cNvSpPr>
          <p:nvPr>
            <p:ph type="title"/>
          </p:nvPr>
        </p:nvSpPr>
        <p:spPr>
          <a:xfrm>
            <a:off x="960000" y="460293"/>
            <a:ext cx="10272000" cy="763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1424076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2"/>
        </a:solidFill>
        <a:effectLst/>
      </p:bgPr>
    </p:bg>
    <p:spTree>
      <p:nvGrpSpPr>
        <p:cNvPr id="1" name="Shape 650"/>
        <p:cNvGrpSpPr/>
        <p:nvPr/>
      </p:nvGrpSpPr>
      <p:grpSpPr>
        <a:xfrm>
          <a:off x="0" y="0"/>
          <a:ext cx="0" cy="0"/>
          <a:chOff x="0" y="0"/>
          <a:chExt cx="0" cy="0"/>
        </a:xfrm>
      </p:grpSpPr>
      <p:sp>
        <p:nvSpPr>
          <p:cNvPr id="719" name="Google Shape;719;p13"/>
          <p:cNvSpPr txBox="1">
            <a:spLocks noGrp="1"/>
          </p:cNvSpPr>
          <p:nvPr>
            <p:ph type="title"/>
          </p:nvPr>
        </p:nvSpPr>
        <p:spPr>
          <a:xfrm>
            <a:off x="2340167" y="1974207"/>
            <a:ext cx="3716400" cy="706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20" name="Google Shape;720;p13"/>
          <p:cNvSpPr txBox="1">
            <a:spLocks noGrp="1"/>
          </p:cNvSpPr>
          <p:nvPr>
            <p:ph type="title" idx="2" hasCustomPrompt="1"/>
          </p:nvPr>
        </p:nvSpPr>
        <p:spPr>
          <a:xfrm>
            <a:off x="614433" y="2267533"/>
            <a:ext cx="1720400" cy="120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128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21" name="Google Shape;721;p13"/>
          <p:cNvSpPr txBox="1">
            <a:spLocks noGrp="1"/>
          </p:cNvSpPr>
          <p:nvPr>
            <p:ph type="subTitle" idx="1"/>
          </p:nvPr>
        </p:nvSpPr>
        <p:spPr>
          <a:xfrm>
            <a:off x="2340167" y="2680595"/>
            <a:ext cx="3405600" cy="6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2" name="Google Shape;722;p13"/>
          <p:cNvSpPr txBox="1">
            <a:spLocks noGrp="1"/>
          </p:cNvSpPr>
          <p:nvPr>
            <p:ph type="title" idx="3"/>
          </p:nvPr>
        </p:nvSpPr>
        <p:spPr>
          <a:xfrm>
            <a:off x="7515589" y="1974207"/>
            <a:ext cx="3716400" cy="706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23" name="Google Shape;723;p13"/>
          <p:cNvSpPr txBox="1">
            <a:spLocks noGrp="1"/>
          </p:cNvSpPr>
          <p:nvPr>
            <p:ph type="title" idx="4" hasCustomPrompt="1"/>
          </p:nvPr>
        </p:nvSpPr>
        <p:spPr>
          <a:xfrm>
            <a:off x="5796703" y="2267533"/>
            <a:ext cx="1720400" cy="120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128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24" name="Google Shape;724;p13"/>
          <p:cNvSpPr txBox="1">
            <a:spLocks noGrp="1"/>
          </p:cNvSpPr>
          <p:nvPr>
            <p:ph type="subTitle" idx="5"/>
          </p:nvPr>
        </p:nvSpPr>
        <p:spPr>
          <a:xfrm>
            <a:off x="7515589" y="2680595"/>
            <a:ext cx="3405600" cy="6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5" name="Google Shape;725;p13"/>
          <p:cNvSpPr txBox="1">
            <a:spLocks noGrp="1"/>
          </p:cNvSpPr>
          <p:nvPr>
            <p:ph type="title" idx="6"/>
          </p:nvPr>
        </p:nvSpPr>
        <p:spPr>
          <a:xfrm>
            <a:off x="2340167" y="3952796"/>
            <a:ext cx="3716400" cy="706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26" name="Google Shape;726;p13"/>
          <p:cNvSpPr txBox="1">
            <a:spLocks noGrp="1"/>
          </p:cNvSpPr>
          <p:nvPr>
            <p:ph type="title" idx="7" hasCustomPrompt="1"/>
          </p:nvPr>
        </p:nvSpPr>
        <p:spPr>
          <a:xfrm>
            <a:off x="614433" y="4216177"/>
            <a:ext cx="1720400" cy="120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128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27" name="Google Shape;727;p13"/>
          <p:cNvSpPr txBox="1">
            <a:spLocks noGrp="1"/>
          </p:cNvSpPr>
          <p:nvPr>
            <p:ph type="subTitle" idx="8"/>
          </p:nvPr>
        </p:nvSpPr>
        <p:spPr>
          <a:xfrm>
            <a:off x="2340167" y="4659193"/>
            <a:ext cx="3405600" cy="6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8" name="Google Shape;728;p13"/>
          <p:cNvSpPr txBox="1">
            <a:spLocks noGrp="1"/>
          </p:cNvSpPr>
          <p:nvPr>
            <p:ph type="title" idx="9"/>
          </p:nvPr>
        </p:nvSpPr>
        <p:spPr>
          <a:xfrm>
            <a:off x="7515589" y="3952796"/>
            <a:ext cx="3716400" cy="706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29" name="Google Shape;729;p13"/>
          <p:cNvSpPr txBox="1">
            <a:spLocks noGrp="1"/>
          </p:cNvSpPr>
          <p:nvPr>
            <p:ph type="title" idx="13" hasCustomPrompt="1"/>
          </p:nvPr>
        </p:nvSpPr>
        <p:spPr>
          <a:xfrm>
            <a:off x="5796703" y="4216177"/>
            <a:ext cx="1720400" cy="12084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3000"/>
              <a:buNone/>
              <a:defRPr sz="128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30" name="Google Shape;730;p13"/>
          <p:cNvSpPr txBox="1">
            <a:spLocks noGrp="1"/>
          </p:cNvSpPr>
          <p:nvPr>
            <p:ph type="subTitle" idx="14"/>
          </p:nvPr>
        </p:nvSpPr>
        <p:spPr>
          <a:xfrm>
            <a:off x="7515589" y="4659193"/>
            <a:ext cx="3405600" cy="6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1" name="Google Shape;731;p13"/>
          <p:cNvSpPr txBox="1">
            <a:spLocks noGrp="1"/>
          </p:cNvSpPr>
          <p:nvPr>
            <p:ph type="title" idx="15"/>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3333078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2"/>
        </a:solidFill>
        <a:effectLst/>
      </p:bgPr>
    </p:bg>
    <p:spTree>
      <p:nvGrpSpPr>
        <p:cNvPr id="1" name="Shape 86"/>
        <p:cNvGrpSpPr/>
        <p:nvPr/>
      </p:nvGrpSpPr>
      <p:grpSpPr>
        <a:xfrm>
          <a:off x="0" y="0"/>
          <a:ext cx="0" cy="0"/>
          <a:chOff x="0" y="0"/>
          <a:chExt cx="0" cy="0"/>
        </a:xfrm>
      </p:grpSpPr>
      <p:sp>
        <p:nvSpPr>
          <p:cNvPr id="157" name="Google Shape;157;p3"/>
          <p:cNvSpPr txBox="1">
            <a:spLocks noGrp="1"/>
          </p:cNvSpPr>
          <p:nvPr>
            <p:ph type="title"/>
          </p:nvPr>
        </p:nvSpPr>
        <p:spPr>
          <a:xfrm>
            <a:off x="1632000" y="2867800"/>
            <a:ext cx="8928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10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8" name="Google Shape;158;p3"/>
          <p:cNvSpPr txBox="1">
            <a:spLocks noGrp="1"/>
          </p:cNvSpPr>
          <p:nvPr>
            <p:ph type="subTitle" idx="1"/>
          </p:nvPr>
        </p:nvSpPr>
        <p:spPr>
          <a:xfrm>
            <a:off x="3189200" y="4484900"/>
            <a:ext cx="58136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 name="Google Shape;159;p3"/>
          <p:cNvSpPr txBox="1">
            <a:spLocks noGrp="1"/>
          </p:cNvSpPr>
          <p:nvPr>
            <p:ph type="title" idx="2" hasCustomPrompt="1"/>
          </p:nvPr>
        </p:nvSpPr>
        <p:spPr>
          <a:xfrm>
            <a:off x="4788000" y="1152833"/>
            <a:ext cx="2616000" cy="15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0998742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2"/>
        </a:solidFill>
        <a:effectLst/>
      </p:bgPr>
    </p:bg>
    <p:spTree>
      <p:nvGrpSpPr>
        <p:cNvPr id="1" name="Shape 873"/>
        <p:cNvGrpSpPr/>
        <p:nvPr/>
      </p:nvGrpSpPr>
      <p:grpSpPr>
        <a:xfrm>
          <a:off x="0" y="0"/>
          <a:ext cx="0" cy="0"/>
          <a:chOff x="0" y="0"/>
          <a:chExt cx="0" cy="0"/>
        </a:xfrm>
      </p:grpSpPr>
      <p:sp>
        <p:nvSpPr>
          <p:cNvPr id="939" name="Google Shape;939;p16"/>
          <p:cNvSpPr txBox="1">
            <a:spLocks noGrp="1"/>
          </p:cNvSpPr>
          <p:nvPr>
            <p:ph type="title"/>
          </p:nvPr>
        </p:nvSpPr>
        <p:spPr>
          <a:xfrm>
            <a:off x="960000" y="312692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40" name="Google Shape;940;p16"/>
          <p:cNvSpPr txBox="1">
            <a:spLocks noGrp="1"/>
          </p:cNvSpPr>
          <p:nvPr>
            <p:ph type="subTitle" idx="1"/>
          </p:nvPr>
        </p:nvSpPr>
        <p:spPr>
          <a:xfrm>
            <a:off x="1169200" y="4015433"/>
            <a:ext cx="2696800" cy="119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1" name="Google Shape;941;p16"/>
          <p:cNvSpPr txBox="1">
            <a:spLocks noGrp="1"/>
          </p:cNvSpPr>
          <p:nvPr>
            <p:ph type="title" idx="2"/>
          </p:nvPr>
        </p:nvSpPr>
        <p:spPr>
          <a:xfrm>
            <a:off x="4538400" y="312692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42" name="Google Shape;942;p16"/>
          <p:cNvSpPr txBox="1">
            <a:spLocks noGrp="1"/>
          </p:cNvSpPr>
          <p:nvPr>
            <p:ph type="subTitle" idx="3"/>
          </p:nvPr>
        </p:nvSpPr>
        <p:spPr>
          <a:xfrm>
            <a:off x="4747600" y="4015433"/>
            <a:ext cx="2696800" cy="119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3" name="Google Shape;943;p16"/>
          <p:cNvSpPr txBox="1">
            <a:spLocks noGrp="1"/>
          </p:cNvSpPr>
          <p:nvPr>
            <p:ph type="title" idx="4"/>
          </p:nvPr>
        </p:nvSpPr>
        <p:spPr>
          <a:xfrm>
            <a:off x="8116800" y="312692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44" name="Google Shape;944;p16"/>
          <p:cNvSpPr txBox="1">
            <a:spLocks noGrp="1"/>
          </p:cNvSpPr>
          <p:nvPr>
            <p:ph type="subTitle" idx="5"/>
          </p:nvPr>
        </p:nvSpPr>
        <p:spPr>
          <a:xfrm>
            <a:off x="8326000" y="4015433"/>
            <a:ext cx="2696800" cy="119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5" name="Google Shape;945;p16"/>
          <p:cNvSpPr txBox="1">
            <a:spLocks noGrp="1"/>
          </p:cNvSpPr>
          <p:nvPr>
            <p:ph type="title" idx="6"/>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1814493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2"/>
        </a:solidFill>
        <a:effectLst/>
      </p:bgPr>
    </p:bg>
    <p:spTree>
      <p:nvGrpSpPr>
        <p:cNvPr id="1" name="Shape 946"/>
        <p:cNvGrpSpPr/>
        <p:nvPr/>
      </p:nvGrpSpPr>
      <p:grpSpPr>
        <a:xfrm>
          <a:off x="0" y="0"/>
          <a:ext cx="0" cy="0"/>
          <a:chOff x="0" y="0"/>
          <a:chExt cx="0" cy="0"/>
        </a:xfrm>
      </p:grpSpPr>
      <p:sp>
        <p:nvSpPr>
          <p:cNvPr id="1012" name="Google Shape;1012;p17"/>
          <p:cNvSpPr txBox="1">
            <a:spLocks noGrp="1"/>
          </p:cNvSpPr>
          <p:nvPr>
            <p:ph type="title"/>
          </p:nvPr>
        </p:nvSpPr>
        <p:spPr>
          <a:xfrm>
            <a:off x="1998800" y="2136633"/>
            <a:ext cx="355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13" name="Google Shape;1013;p17"/>
          <p:cNvSpPr txBox="1">
            <a:spLocks noGrp="1"/>
          </p:cNvSpPr>
          <p:nvPr>
            <p:ph type="subTitle" idx="1"/>
          </p:nvPr>
        </p:nvSpPr>
        <p:spPr>
          <a:xfrm>
            <a:off x="1998800" y="2918667"/>
            <a:ext cx="3557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4" name="Google Shape;1014;p17"/>
          <p:cNvSpPr txBox="1">
            <a:spLocks noGrp="1"/>
          </p:cNvSpPr>
          <p:nvPr>
            <p:ph type="title" idx="2"/>
          </p:nvPr>
        </p:nvSpPr>
        <p:spPr>
          <a:xfrm>
            <a:off x="7502867" y="2136633"/>
            <a:ext cx="355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15" name="Google Shape;1015;p17"/>
          <p:cNvSpPr txBox="1">
            <a:spLocks noGrp="1"/>
          </p:cNvSpPr>
          <p:nvPr>
            <p:ph type="subTitle" idx="3"/>
          </p:nvPr>
        </p:nvSpPr>
        <p:spPr>
          <a:xfrm>
            <a:off x="7502867" y="2918667"/>
            <a:ext cx="3557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6" name="Google Shape;1016;p17"/>
          <p:cNvSpPr txBox="1">
            <a:spLocks noGrp="1"/>
          </p:cNvSpPr>
          <p:nvPr>
            <p:ph type="title" idx="4"/>
          </p:nvPr>
        </p:nvSpPr>
        <p:spPr>
          <a:xfrm>
            <a:off x="1998800" y="3844633"/>
            <a:ext cx="355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17" name="Google Shape;1017;p17"/>
          <p:cNvSpPr txBox="1">
            <a:spLocks noGrp="1"/>
          </p:cNvSpPr>
          <p:nvPr>
            <p:ph type="subTitle" idx="5"/>
          </p:nvPr>
        </p:nvSpPr>
        <p:spPr>
          <a:xfrm>
            <a:off x="1998800" y="4626667"/>
            <a:ext cx="3557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8" name="Google Shape;1018;p17"/>
          <p:cNvSpPr txBox="1">
            <a:spLocks noGrp="1"/>
          </p:cNvSpPr>
          <p:nvPr>
            <p:ph type="title" idx="6"/>
          </p:nvPr>
        </p:nvSpPr>
        <p:spPr>
          <a:xfrm>
            <a:off x="7502867" y="3844633"/>
            <a:ext cx="355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19" name="Google Shape;1019;p17"/>
          <p:cNvSpPr txBox="1">
            <a:spLocks noGrp="1"/>
          </p:cNvSpPr>
          <p:nvPr>
            <p:ph type="subTitle" idx="7"/>
          </p:nvPr>
        </p:nvSpPr>
        <p:spPr>
          <a:xfrm>
            <a:off x="7502867" y="4626667"/>
            <a:ext cx="3557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0" name="Google Shape;1020;p17"/>
          <p:cNvSpPr txBox="1">
            <a:spLocks noGrp="1"/>
          </p:cNvSpPr>
          <p:nvPr>
            <p:ph type="title" idx="8"/>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22941126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1247"/>
        <p:cNvGrpSpPr/>
        <p:nvPr/>
      </p:nvGrpSpPr>
      <p:grpSpPr>
        <a:xfrm>
          <a:off x="0" y="0"/>
          <a:ext cx="0" cy="0"/>
          <a:chOff x="0" y="0"/>
          <a:chExt cx="0" cy="0"/>
        </a:xfrm>
      </p:grpSpPr>
      <p:sp>
        <p:nvSpPr>
          <p:cNvPr id="1313" name="Google Shape;1313;p21"/>
          <p:cNvSpPr txBox="1">
            <a:spLocks noGrp="1"/>
          </p:cNvSpPr>
          <p:nvPr>
            <p:ph type="ctrTitle"/>
          </p:nvPr>
        </p:nvSpPr>
        <p:spPr>
          <a:xfrm>
            <a:off x="3253400" y="437633"/>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3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314" name="Google Shape;1314;p21"/>
          <p:cNvSpPr txBox="1">
            <a:spLocks noGrp="1"/>
          </p:cNvSpPr>
          <p:nvPr>
            <p:ph type="subTitle" idx="1"/>
          </p:nvPr>
        </p:nvSpPr>
        <p:spPr>
          <a:xfrm>
            <a:off x="3246800" y="1924400"/>
            <a:ext cx="5725200" cy="166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315" name="Google Shape;1315;p21"/>
          <p:cNvSpPr txBox="1">
            <a:spLocks noGrp="1"/>
          </p:cNvSpPr>
          <p:nvPr>
            <p:ph type="subTitle" idx="2"/>
          </p:nvPr>
        </p:nvSpPr>
        <p:spPr>
          <a:xfrm>
            <a:off x="3246800" y="4650667"/>
            <a:ext cx="5725200" cy="48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41097208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49CD492-7428-40AF-A46D-D7CF63F055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62188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DA2C87C-B741-4306-B10A-72448DD3AD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46746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99FC9D7-75B8-41E7-B389-A70D38125F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62102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4F3B10C-DEB7-4808-9551-813A178591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8130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7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A8BDF-D93E-45B5-B41F-709EE0607394}"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463D3-6D3B-4FC5-A0DF-94C71ECFF05C}" type="slidenum">
              <a:rPr lang="en-US" smtClean="0"/>
              <a:t>‹#›</a:t>
            </a:fld>
            <a:endParaRPr lang="en-US"/>
          </a:p>
        </p:txBody>
      </p:sp>
    </p:spTree>
    <p:extLst>
      <p:ext uri="{BB962C8B-B14F-4D97-AF65-F5344CB8AC3E}">
        <p14:creationId xmlns:p14="http://schemas.microsoft.com/office/powerpoint/2010/main" val="4208605890"/>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D4E4AAB-5ED6-44F4-AB72-18FE174214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97117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BE6FF03-1660-45ED-A16A-788DC1CE04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5690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357287E-923A-4EC5-9652-D84DC3BAFC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86087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7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651BF51-D01C-478E-A6B3-C1261CE075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56355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B7C5A84-CE5C-484A-BA1E-C06AF58965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11601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056FB5E-5D54-4483-94C1-A1C23C2F3E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74947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8"/>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58"/>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3F14386-3FF4-4A30-87AA-A3F3ABA43E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14213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58"/>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704BC29-9516-4D17-B7E4-49DC61CEFD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55384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543147"/>
      </p:ext>
    </p:extLst>
  </p:cSld>
  <p:clrMapOvr>
    <a:masterClrMapping/>
  </p:clrMapOvr>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17655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lt2"/>
        </a:solidFill>
        <a:effectLst/>
      </p:bgPr>
    </p:bg>
    <p:spTree>
      <p:nvGrpSpPr>
        <p:cNvPr id="1" name="Shape 8"/>
        <p:cNvGrpSpPr/>
        <p:nvPr/>
      </p:nvGrpSpPr>
      <p:grpSpPr>
        <a:xfrm>
          <a:off x="0" y="0"/>
          <a:ext cx="0" cy="0"/>
          <a:chOff x="0" y="0"/>
          <a:chExt cx="0" cy="0"/>
        </a:xfrm>
      </p:grpSpPr>
      <p:sp>
        <p:nvSpPr>
          <p:cNvPr id="83" name="Google Shape;83;p2"/>
          <p:cNvSpPr txBox="1">
            <a:spLocks noGrp="1"/>
          </p:cNvSpPr>
          <p:nvPr>
            <p:ph type="ctrTitle"/>
          </p:nvPr>
        </p:nvSpPr>
        <p:spPr>
          <a:xfrm>
            <a:off x="2554000" y="1096431"/>
            <a:ext cx="7061200" cy="2421200"/>
          </a:xfrm>
          <a:prstGeom prst="rect">
            <a:avLst/>
          </a:prstGeom>
        </p:spPr>
        <p:txBody>
          <a:bodyPr spcFirstLastPara="1" wrap="square" lIns="91425" tIns="91425" rIns="91425" bIns="91425" anchor="ctr" anchorCtr="0">
            <a:noAutofit/>
          </a:bodyPr>
          <a:lstStyle>
            <a:lvl1pPr lvl="0" algn="ctr">
              <a:lnSpc>
                <a:spcPct val="45000"/>
              </a:lnSpc>
              <a:spcBef>
                <a:spcPts val="0"/>
              </a:spcBef>
              <a:spcAft>
                <a:spcPts val="0"/>
              </a:spcAft>
              <a:buSzPts val="5200"/>
              <a:buNone/>
              <a:defRPr sz="13866"/>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84" name="Google Shape;84;p2"/>
          <p:cNvSpPr txBox="1">
            <a:spLocks noGrp="1"/>
          </p:cNvSpPr>
          <p:nvPr>
            <p:ph type="subTitle" idx="1"/>
          </p:nvPr>
        </p:nvSpPr>
        <p:spPr>
          <a:xfrm>
            <a:off x="2372367" y="5398633"/>
            <a:ext cx="7424400" cy="38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atin typeface="Comfortaa"/>
                <a:ea typeface="Comfortaa"/>
                <a:cs typeface="Comfortaa"/>
                <a:sym typeface="Comfortaa"/>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85" name="Google Shape;85;p2"/>
          <p:cNvSpPr txBox="1">
            <a:spLocks noGrp="1"/>
          </p:cNvSpPr>
          <p:nvPr>
            <p:ph type="ctrTitle" idx="2"/>
          </p:nvPr>
        </p:nvSpPr>
        <p:spPr>
          <a:xfrm>
            <a:off x="3365633" y="3966312"/>
            <a:ext cx="5460800" cy="980400"/>
          </a:xfrm>
          <a:prstGeom prst="rect">
            <a:avLst/>
          </a:prstGeom>
        </p:spPr>
        <p:txBody>
          <a:bodyPr spcFirstLastPara="1" wrap="square" lIns="91425" tIns="91425" rIns="91425" bIns="91425" anchor="ctr" anchorCtr="0">
            <a:noAutofit/>
          </a:bodyPr>
          <a:lstStyle>
            <a:lvl1pPr lvl="0" algn="ctr" rtl="0">
              <a:lnSpc>
                <a:spcPct val="45000"/>
              </a:lnSpc>
              <a:spcBef>
                <a:spcPts val="0"/>
              </a:spcBef>
              <a:spcAft>
                <a:spcPts val="0"/>
              </a:spcAft>
              <a:buSzPts val="5200"/>
              <a:buNone/>
              <a:defRPr sz="13866"/>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20277610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054583"/>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635136"/>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955614"/>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780398"/>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109007"/>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088053"/>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310772"/>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356429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7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139077"/>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lt2"/>
        </a:solidFill>
        <a:effectLst/>
      </p:bgPr>
    </p:bg>
    <p:spTree>
      <p:nvGrpSpPr>
        <p:cNvPr id="1" name="Shape 8"/>
        <p:cNvGrpSpPr/>
        <p:nvPr/>
      </p:nvGrpSpPr>
      <p:grpSpPr>
        <a:xfrm>
          <a:off x="0" y="0"/>
          <a:ext cx="0" cy="0"/>
          <a:chOff x="0" y="0"/>
          <a:chExt cx="0" cy="0"/>
        </a:xfrm>
      </p:grpSpPr>
      <p:sp>
        <p:nvSpPr>
          <p:cNvPr id="83" name="Google Shape;83;p2"/>
          <p:cNvSpPr txBox="1">
            <a:spLocks noGrp="1"/>
          </p:cNvSpPr>
          <p:nvPr>
            <p:ph type="ctrTitle"/>
          </p:nvPr>
        </p:nvSpPr>
        <p:spPr>
          <a:xfrm>
            <a:off x="2554000" y="1096431"/>
            <a:ext cx="7061200" cy="2421200"/>
          </a:xfrm>
          <a:prstGeom prst="rect">
            <a:avLst/>
          </a:prstGeom>
        </p:spPr>
        <p:txBody>
          <a:bodyPr spcFirstLastPara="1" wrap="square" lIns="91425" tIns="91425" rIns="91425" bIns="91425" anchor="ctr" anchorCtr="0">
            <a:noAutofit/>
          </a:bodyPr>
          <a:lstStyle>
            <a:lvl1pPr lvl="0" algn="ctr">
              <a:lnSpc>
                <a:spcPct val="45000"/>
              </a:lnSpc>
              <a:spcBef>
                <a:spcPts val="0"/>
              </a:spcBef>
              <a:spcAft>
                <a:spcPts val="0"/>
              </a:spcAft>
              <a:buSzPts val="5200"/>
              <a:buNone/>
              <a:defRPr sz="13866"/>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84" name="Google Shape;84;p2"/>
          <p:cNvSpPr txBox="1">
            <a:spLocks noGrp="1"/>
          </p:cNvSpPr>
          <p:nvPr>
            <p:ph type="subTitle" idx="1"/>
          </p:nvPr>
        </p:nvSpPr>
        <p:spPr>
          <a:xfrm>
            <a:off x="2372367" y="5398633"/>
            <a:ext cx="7424400" cy="38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atin typeface="Comfortaa"/>
                <a:ea typeface="Comfortaa"/>
                <a:cs typeface="Comfortaa"/>
                <a:sym typeface="Comfortaa"/>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85" name="Google Shape;85;p2"/>
          <p:cNvSpPr txBox="1">
            <a:spLocks noGrp="1"/>
          </p:cNvSpPr>
          <p:nvPr>
            <p:ph type="ctrTitle" idx="2"/>
          </p:nvPr>
        </p:nvSpPr>
        <p:spPr>
          <a:xfrm>
            <a:off x="3365633" y="3966312"/>
            <a:ext cx="5460800" cy="980400"/>
          </a:xfrm>
          <a:prstGeom prst="rect">
            <a:avLst/>
          </a:prstGeom>
        </p:spPr>
        <p:txBody>
          <a:bodyPr spcFirstLastPara="1" wrap="square" lIns="91425" tIns="91425" rIns="91425" bIns="91425" anchor="ctr" anchorCtr="0">
            <a:noAutofit/>
          </a:bodyPr>
          <a:lstStyle>
            <a:lvl1pPr lvl="0" algn="ctr" rtl="0">
              <a:lnSpc>
                <a:spcPct val="45000"/>
              </a:lnSpc>
              <a:spcBef>
                <a:spcPts val="0"/>
              </a:spcBef>
              <a:spcAft>
                <a:spcPts val="0"/>
              </a:spcAft>
              <a:buSzPts val="5200"/>
              <a:buNone/>
              <a:defRPr sz="13866"/>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90964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2"/>
        </a:solidFill>
        <a:effectLst/>
      </p:bgPr>
    </p:bg>
    <p:spTree>
      <p:nvGrpSpPr>
        <p:cNvPr id="1" name="Shape 160"/>
        <p:cNvGrpSpPr/>
        <p:nvPr/>
      </p:nvGrpSpPr>
      <p:grpSpPr>
        <a:xfrm>
          <a:off x="0" y="0"/>
          <a:ext cx="0" cy="0"/>
          <a:chOff x="0" y="0"/>
          <a:chExt cx="0" cy="0"/>
        </a:xfrm>
      </p:grpSpPr>
      <p:sp>
        <p:nvSpPr>
          <p:cNvPr id="214" name="Google Shape;214;p4"/>
          <p:cNvSpPr txBox="1">
            <a:spLocks noGrp="1"/>
          </p:cNvSpPr>
          <p:nvPr>
            <p:ph type="title"/>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215" name="Google Shape;215;p4"/>
          <p:cNvSpPr txBox="1">
            <a:spLocks noGrp="1"/>
          </p:cNvSpPr>
          <p:nvPr>
            <p:ph type="body" idx="1"/>
          </p:nvPr>
        </p:nvSpPr>
        <p:spPr>
          <a:xfrm>
            <a:off x="960000" y="1390733"/>
            <a:ext cx="10272000" cy="47540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rgbClr val="F9A819"/>
              </a:buClr>
              <a:buSzPts val="1800"/>
              <a:buFont typeface="Darker Grotesque SemiBold"/>
              <a:buChar char="●"/>
              <a:defRPr sz="1467">
                <a:solidFill>
                  <a:srgbClr val="434343"/>
                </a:solidFill>
              </a:defRPr>
            </a:lvl1pPr>
            <a:lvl2pPr marL="1219170" lvl="1" indent="-423323" rtl="0">
              <a:lnSpc>
                <a:spcPct val="115000"/>
              </a:lnSpc>
              <a:spcBef>
                <a:spcPts val="0"/>
              </a:spcBef>
              <a:spcAft>
                <a:spcPts val="0"/>
              </a:spcAft>
              <a:buClr>
                <a:schemeClr val="lt1"/>
              </a:buClr>
              <a:buSzPts val="1400"/>
              <a:buFont typeface="Darker Grotesque SemiBold"/>
              <a:buChar char="○"/>
              <a:defRPr>
                <a:solidFill>
                  <a:srgbClr val="434343"/>
                </a:solidFill>
              </a:defRPr>
            </a:lvl2pPr>
            <a:lvl3pPr marL="1828754" lvl="2" indent="-423323" rtl="0">
              <a:lnSpc>
                <a:spcPct val="115000"/>
              </a:lnSpc>
              <a:spcBef>
                <a:spcPts val="0"/>
              </a:spcBef>
              <a:spcAft>
                <a:spcPts val="0"/>
              </a:spcAft>
              <a:buClr>
                <a:schemeClr val="lt1"/>
              </a:buClr>
              <a:buSzPts val="1400"/>
              <a:buFont typeface="Darker Grotesque SemiBold"/>
              <a:buChar char="■"/>
              <a:defRPr>
                <a:solidFill>
                  <a:srgbClr val="434343"/>
                </a:solidFill>
              </a:defRPr>
            </a:lvl3pPr>
            <a:lvl4pPr marL="2438339" lvl="3" indent="-423323" rtl="0">
              <a:lnSpc>
                <a:spcPct val="115000"/>
              </a:lnSpc>
              <a:spcBef>
                <a:spcPts val="0"/>
              </a:spcBef>
              <a:spcAft>
                <a:spcPts val="0"/>
              </a:spcAft>
              <a:buClr>
                <a:schemeClr val="lt1"/>
              </a:buClr>
              <a:buSzPts val="1400"/>
              <a:buFont typeface="Darker Grotesque SemiBold"/>
              <a:buChar char="●"/>
              <a:defRPr>
                <a:solidFill>
                  <a:srgbClr val="434343"/>
                </a:solidFill>
              </a:defRPr>
            </a:lvl4pPr>
            <a:lvl5pPr marL="3047924" lvl="4" indent="-423323" rtl="0">
              <a:lnSpc>
                <a:spcPct val="115000"/>
              </a:lnSpc>
              <a:spcBef>
                <a:spcPts val="0"/>
              </a:spcBef>
              <a:spcAft>
                <a:spcPts val="0"/>
              </a:spcAft>
              <a:buClr>
                <a:schemeClr val="lt1"/>
              </a:buClr>
              <a:buSzPts val="1400"/>
              <a:buFont typeface="Darker Grotesque SemiBold"/>
              <a:buChar char="○"/>
              <a:defRPr>
                <a:solidFill>
                  <a:srgbClr val="434343"/>
                </a:solidFill>
              </a:defRPr>
            </a:lvl5pPr>
            <a:lvl6pPr marL="3657509" lvl="5" indent="-423323" rtl="0">
              <a:lnSpc>
                <a:spcPct val="115000"/>
              </a:lnSpc>
              <a:spcBef>
                <a:spcPts val="0"/>
              </a:spcBef>
              <a:spcAft>
                <a:spcPts val="0"/>
              </a:spcAft>
              <a:buClr>
                <a:schemeClr val="lt1"/>
              </a:buClr>
              <a:buSzPts val="1400"/>
              <a:buFont typeface="Darker Grotesque SemiBold"/>
              <a:buChar char="■"/>
              <a:defRPr>
                <a:solidFill>
                  <a:srgbClr val="434343"/>
                </a:solidFill>
              </a:defRPr>
            </a:lvl6pPr>
            <a:lvl7pPr marL="4267093" lvl="6" indent="-423323" rtl="0">
              <a:lnSpc>
                <a:spcPct val="115000"/>
              </a:lnSpc>
              <a:spcBef>
                <a:spcPts val="0"/>
              </a:spcBef>
              <a:spcAft>
                <a:spcPts val="0"/>
              </a:spcAft>
              <a:buClr>
                <a:schemeClr val="lt1"/>
              </a:buClr>
              <a:buSzPts val="1400"/>
              <a:buFont typeface="Darker Grotesque SemiBold"/>
              <a:buChar char="●"/>
              <a:defRPr>
                <a:solidFill>
                  <a:srgbClr val="434343"/>
                </a:solidFill>
              </a:defRPr>
            </a:lvl7pPr>
            <a:lvl8pPr marL="4876678" lvl="7" indent="-423323" rtl="0">
              <a:lnSpc>
                <a:spcPct val="115000"/>
              </a:lnSpc>
              <a:spcBef>
                <a:spcPts val="0"/>
              </a:spcBef>
              <a:spcAft>
                <a:spcPts val="0"/>
              </a:spcAft>
              <a:buClr>
                <a:schemeClr val="lt1"/>
              </a:buClr>
              <a:buSzPts val="1400"/>
              <a:buFont typeface="Darker Grotesque SemiBold"/>
              <a:buChar char="○"/>
              <a:defRPr>
                <a:solidFill>
                  <a:srgbClr val="434343"/>
                </a:solidFill>
              </a:defRPr>
            </a:lvl8pPr>
            <a:lvl9pPr marL="5486263" lvl="8" indent="-423323" rtl="0">
              <a:lnSpc>
                <a:spcPct val="115000"/>
              </a:lnSpc>
              <a:spcBef>
                <a:spcPts val="0"/>
              </a:spcBef>
              <a:spcAft>
                <a:spcPts val="0"/>
              </a:spcAft>
              <a:buClr>
                <a:schemeClr val="lt1"/>
              </a:buClr>
              <a:buSzPts val="1400"/>
              <a:buFont typeface="Darker Grotesque SemiBold"/>
              <a:buChar char="■"/>
              <a:defRPr>
                <a:solidFill>
                  <a:srgbClr val="434343"/>
                </a:solidFill>
              </a:defRPr>
            </a:lvl9pPr>
          </a:lstStyle>
          <a:p>
            <a:endParaRPr/>
          </a:p>
        </p:txBody>
      </p:sp>
    </p:spTree>
    <p:extLst>
      <p:ext uri="{BB962C8B-B14F-4D97-AF65-F5344CB8AC3E}">
        <p14:creationId xmlns:p14="http://schemas.microsoft.com/office/powerpoint/2010/main" val="33254605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2"/>
        </a:solidFill>
        <a:effectLst/>
      </p:bgPr>
    </p:bg>
    <p:spTree>
      <p:nvGrpSpPr>
        <p:cNvPr id="1" name="Shape 160"/>
        <p:cNvGrpSpPr/>
        <p:nvPr/>
      </p:nvGrpSpPr>
      <p:grpSpPr>
        <a:xfrm>
          <a:off x="0" y="0"/>
          <a:ext cx="0" cy="0"/>
          <a:chOff x="0" y="0"/>
          <a:chExt cx="0" cy="0"/>
        </a:xfrm>
      </p:grpSpPr>
      <p:sp>
        <p:nvSpPr>
          <p:cNvPr id="214" name="Google Shape;214;p4"/>
          <p:cNvSpPr txBox="1">
            <a:spLocks noGrp="1"/>
          </p:cNvSpPr>
          <p:nvPr>
            <p:ph type="title"/>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215" name="Google Shape;215;p4"/>
          <p:cNvSpPr txBox="1">
            <a:spLocks noGrp="1"/>
          </p:cNvSpPr>
          <p:nvPr>
            <p:ph type="body" idx="1"/>
          </p:nvPr>
        </p:nvSpPr>
        <p:spPr>
          <a:xfrm>
            <a:off x="960000" y="1390733"/>
            <a:ext cx="10272000" cy="47540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rgbClr val="F9A819"/>
              </a:buClr>
              <a:buSzPts val="1800"/>
              <a:buFont typeface="Darker Grotesque SemiBold"/>
              <a:buChar char="●"/>
              <a:defRPr sz="1467">
                <a:solidFill>
                  <a:srgbClr val="434343"/>
                </a:solidFill>
              </a:defRPr>
            </a:lvl1pPr>
            <a:lvl2pPr marL="1219170" lvl="1" indent="-423323" rtl="0">
              <a:lnSpc>
                <a:spcPct val="115000"/>
              </a:lnSpc>
              <a:spcBef>
                <a:spcPts val="0"/>
              </a:spcBef>
              <a:spcAft>
                <a:spcPts val="0"/>
              </a:spcAft>
              <a:buClr>
                <a:schemeClr val="lt1"/>
              </a:buClr>
              <a:buSzPts val="1400"/>
              <a:buFont typeface="Darker Grotesque SemiBold"/>
              <a:buChar char="○"/>
              <a:defRPr>
                <a:solidFill>
                  <a:srgbClr val="434343"/>
                </a:solidFill>
              </a:defRPr>
            </a:lvl2pPr>
            <a:lvl3pPr marL="1828754" lvl="2" indent="-423323" rtl="0">
              <a:lnSpc>
                <a:spcPct val="115000"/>
              </a:lnSpc>
              <a:spcBef>
                <a:spcPts val="0"/>
              </a:spcBef>
              <a:spcAft>
                <a:spcPts val="0"/>
              </a:spcAft>
              <a:buClr>
                <a:schemeClr val="lt1"/>
              </a:buClr>
              <a:buSzPts val="1400"/>
              <a:buFont typeface="Darker Grotesque SemiBold"/>
              <a:buChar char="■"/>
              <a:defRPr>
                <a:solidFill>
                  <a:srgbClr val="434343"/>
                </a:solidFill>
              </a:defRPr>
            </a:lvl3pPr>
            <a:lvl4pPr marL="2438339" lvl="3" indent="-423323" rtl="0">
              <a:lnSpc>
                <a:spcPct val="115000"/>
              </a:lnSpc>
              <a:spcBef>
                <a:spcPts val="0"/>
              </a:spcBef>
              <a:spcAft>
                <a:spcPts val="0"/>
              </a:spcAft>
              <a:buClr>
                <a:schemeClr val="lt1"/>
              </a:buClr>
              <a:buSzPts val="1400"/>
              <a:buFont typeface="Darker Grotesque SemiBold"/>
              <a:buChar char="●"/>
              <a:defRPr>
                <a:solidFill>
                  <a:srgbClr val="434343"/>
                </a:solidFill>
              </a:defRPr>
            </a:lvl4pPr>
            <a:lvl5pPr marL="3047924" lvl="4" indent="-423323" rtl="0">
              <a:lnSpc>
                <a:spcPct val="115000"/>
              </a:lnSpc>
              <a:spcBef>
                <a:spcPts val="0"/>
              </a:spcBef>
              <a:spcAft>
                <a:spcPts val="0"/>
              </a:spcAft>
              <a:buClr>
                <a:schemeClr val="lt1"/>
              </a:buClr>
              <a:buSzPts val="1400"/>
              <a:buFont typeface="Darker Grotesque SemiBold"/>
              <a:buChar char="○"/>
              <a:defRPr>
                <a:solidFill>
                  <a:srgbClr val="434343"/>
                </a:solidFill>
              </a:defRPr>
            </a:lvl5pPr>
            <a:lvl6pPr marL="3657509" lvl="5" indent="-423323" rtl="0">
              <a:lnSpc>
                <a:spcPct val="115000"/>
              </a:lnSpc>
              <a:spcBef>
                <a:spcPts val="0"/>
              </a:spcBef>
              <a:spcAft>
                <a:spcPts val="0"/>
              </a:spcAft>
              <a:buClr>
                <a:schemeClr val="lt1"/>
              </a:buClr>
              <a:buSzPts val="1400"/>
              <a:buFont typeface="Darker Grotesque SemiBold"/>
              <a:buChar char="■"/>
              <a:defRPr>
                <a:solidFill>
                  <a:srgbClr val="434343"/>
                </a:solidFill>
              </a:defRPr>
            </a:lvl6pPr>
            <a:lvl7pPr marL="4267093" lvl="6" indent="-423323" rtl="0">
              <a:lnSpc>
                <a:spcPct val="115000"/>
              </a:lnSpc>
              <a:spcBef>
                <a:spcPts val="0"/>
              </a:spcBef>
              <a:spcAft>
                <a:spcPts val="0"/>
              </a:spcAft>
              <a:buClr>
                <a:schemeClr val="lt1"/>
              </a:buClr>
              <a:buSzPts val="1400"/>
              <a:buFont typeface="Darker Grotesque SemiBold"/>
              <a:buChar char="●"/>
              <a:defRPr>
                <a:solidFill>
                  <a:srgbClr val="434343"/>
                </a:solidFill>
              </a:defRPr>
            </a:lvl7pPr>
            <a:lvl8pPr marL="4876678" lvl="7" indent="-423323" rtl="0">
              <a:lnSpc>
                <a:spcPct val="115000"/>
              </a:lnSpc>
              <a:spcBef>
                <a:spcPts val="0"/>
              </a:spcBef>
              <a:spcAft>
                <a:spcPts val="0"/>
              </a:spcAft>
              <a:buClr>
                <a:schemeClr val="lt1"/>
              </a:buClr>
              <a:buSzPts val="1400"/>
              <a:buFont typeface="Darker Grotesque SemiBold"/>
              <a:buChar char="○"/>
              <a:defRPr>
                <a:solidFill>
                  <a:srgbClr val="434343"/>
                </a:solidFill>
              </a:defRPr>
            </a:lvl8pPr>
            <a:lvl9pPr marL="5486263" lvl="8" indent="-423323" rtl="0">
              <a:lnSpc>
                <a:spcPct val="115000"/>
              </a:lnSpc>
              <a:spcBef>
                <a:spcPts val="0"/>
              </a:spcBef>
              <a:spcAft>
                <a:spcPts val="0"/>
              </a:spcAft>
              <a:buClr>
                <a:schemeClr val="lt1"/>
              </a:buClr>
              <a:buSzPts val="1400"/>
              <a:buFont typeface="Darker Grotesque SemiBold"/>
              <a:buChar char="■"/>
              <a:defRPr>
                <a:solidFill>
                  <a:srgbClr val="434343"/>
                </a:solidFill>
              </a:defRPr>
            </a:lvl9pPr>
          </a:lstStyle>
          <a:p>
            <a:endParaRPr/>
          </a:p>
        </p:txBody>
      </p:sp>
    </p:spTree>
    <p:extLst>
      <p:ext uri="{BB962C8B-B14F-4D97-AF65-F5344CB8AC3E}">
        <p14:creationId xmlns:p14="http://schemas.microsoft.com/office/powerpoint/2010/main" val="96032020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2"/>
        </a:solidFill>
        <a:effectLst/>
      </p:bgPr>
    </p:bg>
    <p:spTree>
      <p:nvGrpSpPr>
        <p:cNvPr id="1" name="Shape 366"/>
        <p:cNvGrpSpPr/>
        <p:nvPr/>
      </p:nvGrpSpPr>
      <p:grpSpPr>
        <a:xfrm>
          <a:off x="0" y="0"/>
          <a:ext cx="0" cy="0"/>
          <a:chOff x="0" y="0"/>
          <a:chExt cx="0" cy="0"/>
        </a:xfrm>
      </p:grpSpPr>
      <p:sp>
        <p:nvSpPr>
          <p:cNvPr id="432" name="Google Shape;432;p7"/>
          <p:cNvSpPr txBox="1">
            <a:spLocks noGrp="1"/>
          </p:cNvSpPr>
          <p:nvPr>
            <p:ph type="body" idx="1"/>
          </p:nvPr>
        </p:nvSpPr>
        <p:spPr>
          <a:xfrm>
            <a:off x="960000" y="2311700"/>
            <a:ext cx="5914800" cy="25256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433" name="Google Shape;433;p7"/>
          <p:cNvSpPr txBox="1">
            <a:spLocks noGrp="1"/>
          </p:cNvSpPr>
          <p:nvPr>
            <p:ph type="title"/>
          </p:nvPr>
        </p:nvSpPr>
        <p:spPr>
          <a:xfrm>
            <a:off x="960000" y="460293"/>
            <a:ext cx="10272000" cy="763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39990209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2"/>
        </a:solidFill>
        <a:effectLst/>
      </p:bgPr>
    </p:bg>
    <p:spTree>
      <p:nvGrpSpPr>
        <p:cNvPr id="1" name="Shape 650"/>
        <p:cNvGrpSpPr/>
        <p:nvPr/>
      </p:nvGrpSpPr>
      <p:grpSpPr>
        <a:xfrm>
          <a:off x="0" y="0"/>
          <a:ext cx="0" cy="0"/>
          <a:chOff x="0" y="0"/>
          <a:chExt cx="0" cy="0"/>
        </a:xfrm>
      </p:grpSpPr>
      <p:sp>
        <p:nvSpPr>
          <p:cNvPr id="719" name="Google Shape;719;p13"/>
          <p:cNvSpPr txBox="1">
            <a:spLocks noGrp="1"/>
          </p:cNvSpPr>
          <p:nvPr>
            <p:ph type="title"/>
          </p:nvPr>
        </p:nvSpPr>
        <p:spPr>
          <a:xfrm>
            <a:off x="2340167" y="1974207"/>
            <a:ext cx="3716400" cy="706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20" name="Google Shape;720;p13"/>
          <p:cNvSpPr txBox="1">
            <a:spLocks noGrp="1"/>
          </p:cNvSpPr>
          <p:nvPr>
            <p:ph type="title" idx="2" hasCustomPrompt="1"/>
          </p:nvPr>
        </p:nvSpPr>
        <p:spPr>
          <a:xfrm>
            <a:off x="614433" y="2267533"/>
            <a:ext cx="1720400" cy="120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128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21" name="Google Shape;721;p13"/>
          <p:cNvSpPr txBox="1">
            <a:spLocks noGrp="1"/>
          </p:cNvSpPr>
          <p:nvPr>
            <p:ph type="subTitle" idx="1"/>
          </p:nvPr>
        </p:nvSpPr>
        <p:spPr>
          <a:xfrm>
            <a:off x="2340167" y="2680595"/>
            <a:ext cx="3405600" cy="6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2" name="Google Shape;722;p13"/>
          <p:cNvSpPr txBox="1">
            <a:spLocks noGrp="1"/>
          </p:cNvSpPr>
          <p:nvPr>
            <p:ph type="title" idx="3"/>
          </p:nvPr>
        </p:nvSpPr>
        <p:spPr>
          <a:xfrm>
            <a:off x="7515589" y="1974207"/>
            <a:ext cx="3716400" cy="706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23" name="Google Shape;723;p13"/>
          <p:cNvSpPr txBox="1">
            <a:spLocks noGrp="1"/>
          </p:cNvSpPr>
          <p:nvPr>
            <p:ph type="title" idx="4" hasCustomPrompt="1"/>
          </p:nvPr>
        </p:nvSpPr>
        <p:spPr>
          <a:xfrm>
            <a:off x="5796703" y="2267533"/>
            <a:ext cx="1720400" cy="120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128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24" name="Google Shape;724;p13"/>
          <p:cNvSpPr txBox="1">
            <a:spLocks noGrp="1"/>
          </p:cNvSpPr>
          <p:nvPr>
            <p:ph type="subTitle" idx="5"/>
          </p:nvPr>
        </p:nvSpPr>
        <p:spPr>
          <a:xfrm>
            <a:off x="7515589" y="2680595"/>
            <a:ext cx="3405600" cy="6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5" name="Google Shape;725;p13"/>
          <p:cNvSpPr txBox="1">
            <a:spLocks noGrp="1"/>
          </p:cNvSpPr>
          <p:nvPr>
            <p:ph type="title" idx="6"/>
          </p:nvPr>
        </p:nvSpPr>
        <p:spPr>
          <a:xfrm>
            <a:off x="2340167" y="3952796"/>
            <a:ext cx="3716400" cy="706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26" name="Google Shape;726;p13"/>
          <p:cNvSpPr txBox="1">
            <a:spLocks noGrp="1"/>
          </p:cNvSpPr>
          <p:nvPr>
            <p:ph type="title" idx="7" hasCustomPrompt="1"/>
          </p:nvPr>
        </p:nvSpPr>
        <p:spPr>
          <a:xfrm>
            <a:off x="614433" y="4216177"/>
            <a:ext cx="1720400" cy="120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128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27" name="Google Shape;727;p13"/>
          <p:cNvSpPr txBox="1">
            <a:spLocks noGrp="1"/>
          </p:cNvSpPr>
          <p:nvPr>
            <p:ph type="subTitle" idx="8"/>
          </p:nvPr>
        </p:nvSpPr>
        <p:spPr>
          <a:xfrm>
            <a:off x="2340167" y="4659193"/>
            <a:ext cx="3405600" cy="6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8" name="Google Shape;728;p13"/>
          <p:cNvSpPr txBox="1">
            <a:spLocks noGrp="1"/>
          </p:cNvSpPr>
          <p:nvPr>
            <p:ph type="title" idx="9"/>
          </p:nvPr>
        </p:nvSpPr>
        <p:spPr>
          <a:xfrm>
            <a:off x="7515589" y="3952796"/>
            <a:ext cx="3716400" cy="706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29" name="Google Shape;729;p13"/>
          <p:cNvSpPr txBox="1">
            <a:spLocks noGrp="1"/>
          </p:cNvSpPr>
          <p:nvPr>
            <p:ph type="title" idx="13" hasCustomPrompt="1"/>
          </p:nvPr>
        </p:nvSpPr>
        <p:spPr>
          <a:xfrm>
            <a:off x="5796703" y="4216177"/>
            <a:ext cx="1720400" cy="12084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3000"/>
              <a:buNone/>
              <a:defRPr sz="128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30" name="Google Shape;730;p13"/>
          <p:cNvSpPr txBox="1">
            <a:spLocks noGrp="1"/>
          </p:cNvSpPr>
          <p:nvPr>
            <p:ph type="subTitle" idx="14"/>
          </p:nvPr>
        </p:nvSpPr>
        <p:spPr>
          <a:xfrm>
            <a:off x="7515589" y="4659193"/>
            <a:ext cx="3405600" cy="6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1" name="Google Shape;731;p13"/>
          <p:cNvSpPr txBox="1">
            <a:spLocks noGrp="1"/>
          </p:cNvSpPr>
          <p:nvPr>
            <p:ph type="title" idx="15"/>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4290961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2"/>
        </a:solidFill>
        <a:effectLst/>
      </p:bgPr>
    </p:bg>
    <p:spTree>
      <p:nvGrpSpPr>
        <p:cNvPr id="1" name="Shape 86"/>
        <p:cNvGrpSpPr/>
        <p:nvPr/>
      </p:nvGrpSpPr>
      <p:grpSpPr>
        <a:xfrm>
          <a:off x="0" y="0"/>
          <a:ext cx="0" cy="0"/>
          <a:chOff x="0" y="0"/>
          <a:chExt cx="0" cy="0"/>
        </a:xfrm>
      </p:grpSpPr>
      <p:sp>
        <p:nvSpPr>
          <p:cNvPr id="157" name="Google Shape;157;p3"/>
          <p:cNvSpPr txBox="1">
            <a:spLocks noGrp="1"/>
          </p:cNvSpPr>
          <p:nvPr>
            <p:ph type="title"/>
          </p:nvPr>
        </p:nvSpPr>
        <p:spPr>
          <a:xfrm>
            <a:off x="1632000" y="2867800"/>
            <a:ext cx="8928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10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8" name="Google Shape;158;p3"/>
          <p:cNvSpPr txBox="1">
            <a:spLocks noGrp="1"/>
          </p:cNvSpPr>
          <p:nvPr>
            <p:ph type="subTitle" idx="1"/>
          </p:nvPr>
        </p:nvSpPr>
        <p:spPr>
          <a:xfrm>
            <a:off x="3189200" y="4484900"/>
            <a:ext cx="58136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 name="Google Shape;159;p3"/>
          <p:cNvSpPr txBox="1">
            <a:spLocks noGrp="1"/>
          </p:cNvSpPr>
          <p:nvPr>
            <p:ph type="title" idx="2" hasCustomPrompt="1"/>
          </p:nvPr>
        </p:nvSpPr>
        <p:spPr>
          <a:xfrm>
            <a:off x="4788000" y="1152833"/>
            <a:ext cx="2616000" cy="15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1913214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2"/>
        </a:solidFill>
        <a:effectLst/>
      </p:bgPr>
    </p:bg>
    <p:spTree>
      <p:nvGrpSpPr>
        <p:cNvPr id="1" name="Shape 873"/>
        <p:cNvGrpSpPr/>
        <p:nvPr/>
      </p:nvGrpSpPr>
      <p:grpSpPr>
        <a:xfrm>
          <a:off x="0" y="0"/>
          <a:ext cx="0" cy="0"/>
          <a:chOff x="0" y="0"/>
          <a:chExt cx="0" cy="0"/>
        </a:xfrm>
      </p:grpSpPr>
      <p:sp>
        <p:nvSpPr>
          <p:cNvPr id="939" name="Google Shape;939;p16"/>
          <p:cNvSpPr txBox="1">
            <a:spLocks noGrp="1"/>
          </p:cNvSpPr>
          <p:nvPr>
            <p:ph type="title"/>
          </p:nvPr>
        </p:nvSpPr>
        <p:spPr>
          <a:xfrm>
            <a:off x="960000" y="312692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40" name="Google Shape;940;p16"/>
          <p:cNvSpPr txBox="1">
            <a:spLocks noGrp="1"/>
          </p:cNvSpPr>
          <p:nvPr>
            <p:ph type="subTitle" idx="1"/>
          </p:nvPr>
        </p:nvSpPr>
        <p:spPr>
          <a:xfrm>
            <a:off x="1169200" y="4015433"/>
            <a:ext cx="2696800" cy="119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1" name="Google Shape;941;p16"/>
          <p:cNvSpPr txBox="1">
            <a:spLocks noGrp="1"/>
          </p:cNvSpPr>
          <p:nvPr>
            <p:ph type="title" idx="2"/>
          </p:nvPr>
        </p:nvSpPr>
        <p:spPr>
          <a:xfrm>
            <a:off x="4538400" y="312692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42" name="Google Shape;942;p16"/>
          <p:cNvSpPr txBox="1">
            <a:spLocks noGrp="1"/>
          </p:cNvSpPr>
          <p:nvPr>
            <p:ph type="subTitle" idx="3"/>
          </p:nvPr>
        </p:nvSpPr>
        <p:spPr>
          <a:xfrm>
            <a:off x="4747600" y="4015433"/>
            <a:ext cx="2696800" cy="119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3" name="Google Shape;943;p16"/>
          <p:cNvSpPr txBox="1">
            <a:spLocks noGrp="1"/>
          </p:cNvSpPr>
          <p:nvPr>
            <p:ph type="title" idx="4"/>
          </p:nvPr>
        </p:nvSpPr>
        <p:spPr>
          <a:xfrm>
            <a:off x="8116800" y="312692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44" name="Google Shape;944;p16"/>
          <p:cNvSpPr txBox="1">
            <a:spLocks noGrp="1"/>
          </p:cNvSpPr>
          <p:nvPr>
            <p:ph type="subTitle" idx="5"/>
          </p:nvPr>
        </p:nvSpPr>
        <p:spPr>
          <a:xfrm>
            <a:off x="8326000" y="4015433"/>
            <a:ext cx="2696800" cy="119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5" name="Google Shape;945;p16"/>
          <p:cNvSpPr txBox="1">
            <a:spLocks noGrp="1"/>
          </p:cNvSpPr>
          <p:nvPr>
            <p:ph type="title" idx="6"/>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32422652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2"/>
        </a:solidFill>
        <a:effectLst/>
      </p:bgPr>
    </p:bg>
    <p:spTree>
      <p:nvGrpSpPr>
        <p:cNvPr id="1" name="Shape 946"/>
        <p:cNvGrpSpPr/>
        <p:nvPr/>
      </p:nvGrpSpPr>
      <p:grpSpPr>
        <a:xfrm>
          <a:off x="0" y="0"/>
          <a:ext cx="0" cy="0"/>
          <a:chOff x="0" y="0"/>
          <a:chExt cx="0" cy="0"/>
        </a:xfrm>
      </p:grpSpPr>
      <p:sp>
        <p:nvSpPr>
          <p:cNvPr id="1012" name="Google Shape;1012;p17"/>
          <p:cNvSpPr txBox="1">
            <a:spLocks noGrp="1"/>
          </p:cNvSpPr>
          <p:nvPr>
            <p:ph type="title"/>
          </p:nvPr>
        </p:nvSpPr>
        <p:spPr>
          <a:xfrm>
            <a:off x="1998800" y="2136633"/>
            <a:ext cx="355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13" name="Google Shape;1013;p17"/>
          <p:cNvSpPr txBox="1">
            <a:spLocks noGrp="1"/>
          </p:cNvSpPr>
          <p:nvPr>
            <p:ph type="subTitle" idx="1"/>
          </p:nvPr>
        </p:nvSpPr>
        <p:spPr>
          <a:xfrm>
            <a:off x="1998800" y="2918667"/>
            <a:ext cx="3557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4" name="Google Shape;1014;p17"/>
          <p:cNvSpPr txBox="1">
            <a:spLocks noGrp="1"/>
          </p:cNvSpPr>
          <p:nvPr>
            <p:ph type="title" idx="2"/>
          </p:nvPr>
        </p:nvSpPr>
        <p:spPr>
          <a:xfrm>
            <a:off x="7502867" y="2136633"/>
            <a:ext cx="355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15" name="Google Shape;1015;p17"/>
          <p:cNvSpPr txBox="1">
            <a:spLocks noGrp="1"/>
          </p:cNvSpPr>
          <p:nvPr>
            <p:ph type="subTitle" idx="3"/>
          </p:nvPr>
        </p:nvSpPr>
        <p:spPr>
          <a:xfrm>
            <a:off x="7502867" y="2918667"/>
            <a:ext cx="3557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6" name="Google Shape;1016;p17"/>
          <p:cNvSpPr txBox="1">
            <a:spLocks noGrp="1"/>
          </p:cNvSpPr>
          <p:nvPr>
            <p:ph type="title" idx="4"/>
          </p:nvPr>
        </p:nvSpPr>
        <p:spPr>
          <a:xfrm>
            <a:off x="1998800" y="3844633"/>
            <a:ext cx="355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17" name="Google Shape;1017;p17"/>
          <p:cNvSpPr txBox="1">
            <a:spLocks noGrp="1"/>
          </p:cNvSpPr>
          <p:nvPr>
            <p:ph type="subTitle" idx="5"/>
          </p:nvPr>
        </p:nvSpPr>
        <p:spPr>
          <a:xfrm>
            <a:off x="1998800" y="4626667"/>
            <a:ext cx="3557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8" name="Google Shape;1018;p17"/>
          <p:cNvSpPr txBox="1">
            <a:spLocks noGrp="1"/>
          </p:cNvSpPr>
          <p:nvPr>
            <p:ph type="title" idx="6"/>
          </p:nvPr>
        </p:nvSpPr>
        <p:spPr>
          <a:xfrm>
            <a:off x="7502867" y="3844633"/>
            <a:ext cx="355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19" name="Google Shape;1019;p17"/>
          <p:cNvSpPr txBox="1">
            <a:spLocks noGrp="1"/>
          </p:cNvSpPr>
          <p:nvPr>
            <p:ph type="subTitle" idx="7"/>
          </p:nvPr>
        </p:nvSpPr>
        <p:spPr>
          <a:xfrm>
            <a:off x="7502867" y="4626667"/>
            <a:ext cx="3557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0" name="Google Shape;1020;p17"/>
          <p:cNvSpPr txBox="1">
            <a:spLocks noGrp="1"/>
          </p:cNvSpPr>
          <p:nvPr>
            <p:ph type="title" idx="8"/>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40034492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1247"/>
        <p:cNvGrpSpPr/>
        <p:nvPr/>
      </p:nvGrpSpPr>
      <p:grpSpPr>
        <a:xfrm>
          <a:off x="0" y="0"/>
          <a:ext cx="0" cy="0"/>
          <a:chOff x="0" y="0"/>
          <a:chExt cx="0" cy="0"/>
        </a:xfrm>
      </p:grpSpPr>
      <p:sp>
        <p:nvSpPr>
          <p:cNvPr id="1313" name="Google Shape;1313;p21"/>
          <p:cNvSpPr txBox="1">
            <a:spLocks noGrp="1"/>
          </p:cNvSpPr>
          <p:nvPr>
            <p:ph type="ctrTitle"/>
          </p:nvPr>
        </p:nvSpPr>
        <p:spPr>
          <a:xfrm>
            <a:off x="3253400" y="437633"/>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3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314" name="Google Shape;1314;p21"/>
          <p:cNvSpPr txBox="1">
            <a:spLocks noGrp="1"/>
          </p:cNvSpPr>
          <p:nvPr>
            <p:ph type="subTitle" idx="1"/>
          </p:nvPr>
        </p:nvSpPr>
        <p:spPr>
          <a:xfrm>
            <a:off x="3246800" y="1924400"/>
            <a:ext cx="5725200" cy="166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315" name="Google Shape;1315;p21"/>
          <p:cNvSpPr txBox="1">
            <a:spLocks noGrp="1"/>
          </p:cNvSpPr>
          <p:nvPr>
            <p:ph type="subTitle" idx="2"/>
          </p:nvPr>
        </p:nvSpPr>
        <p:spPr>
          <a:xfrm>
            <a:off x="3246800" y="4650667"/>
            <a:ext cx="5725200" cy="48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2697409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49CD492-7428-40AF-A46D-D7CF63F055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2363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DA2C87C-B741-4306-B10A-72448DD3AD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41842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99FC9D7-75B8-41E7-B389-A70D38125F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1965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2"/>
        </a:solidFill>
        <a:effectLst/>
      </p:bgPr>
    </p:bg>
    <p:spTree>
      <p:nvGrpSpPr>
        <p:cNvPr id="1" name="Shape 366"/>
        <p:cNvGrpSpPr/>
        <p:nvPr/>
      </p:nvGrpSpPr>
      <p:grpSpPr>
        <a:xfrm>
          <a:off x="0" y="0"/>
          <a:ext cx="0" cy="0"/>
          <a:chOff x="0" y="0"/>
          <a:chExt cx="0" cy="0"/>
        </a:xfrm>
      </p:grpSpPr>
      <p:sp>
        <p:nvSpPr>
          <p:cNvPr id="432" name="Google Shape;432;p7"/>
          <p:cNvSpPr txBox="1">
            <a:spLocks noGrp="1"/>
          </p:cNvSpPr>
          <p:nvPr>
            <p:ph type="body" idx="1"/>
          </p:nvPr>
        </p:nvSpPr>
        <p:spPr>
          <a:xfrm>
            <a:off x="960000" y="2311700"/>
            <a:ext cx="5914800" cy="25256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433" name="Google Shape;433;p7"/>
          <p:cNvSpPr txBox="1">
            <a:spLocks noGrp="1"/>
          </p:cNvSpPr>
          <p:nvPr>
            <p:ph type="title"/>
          </p:nvPr>
        </p:nvSpPr>
        <p:spPr>
          <a:xfrm>
            <a:off x="960000" y="460293"/>
            <a:ext cx="10272000" cy="763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36312279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4F3B10C-DEB7-4808-9551-813A178591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30130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D4E4AAB-5ED6-44F4-AB72-18FE174214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16692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BE6FF03-1660-45ED-A16A-788DC1CE04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56146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357287E-923A-4EC5-9652-D84DC3BAFC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056346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651BF51-D01C-478E-A6B3-C1261CE075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16799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B7C5A84-CE5C-484A-BA1E-C06AF58965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59697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056FB5E-5D54-4483-94C1-A1C23C2F3E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23132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3F14386-3FF4-4A30-87AA-A3F3ABA43E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78108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704BC29-9516-4D17-B7E4-49DC61CEFD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81774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0E30EAC-BAAE-4817-9999-F27B6CF4087B}" type="slidenum">
              <a:rPr lang="en-US"/>
              <a:pPr/>
              <a:t>‹#›</a:t>
            </a:fld>
            <a:endParaRPr lang="en-US"/>
          </a:p>
        </p:txBody>
      </p:sp>
    </p:spTree>
    <p:extLst>
      <p:ext uri="{BB962C8B-B14F-4D97-AF65-F5344CB8AC3E}">
        <p14:creationId xmlns:p14="http://schemas.microsoft.com/office/powerpoint/2010/main" val="3380126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2"/>
        </a:solidFill>
        <a:effectLst/>
      </p:bgPr>
    </p:bg>
    <p:spTree>
      <p:nvGrpSpPr>
        <p:cNvPr id="1" name="Shape 650"/>
        <p:cNvGrpSpPr/>
        <p:nvPr/>
      </p:nvGrpSpPr>
      <p:grpSpPr>
        <a:xfrm>
          <a:off x="0" y="0"/>
          <a:ext cx="0" cy="0"/>
          <a:chOff x="0" y="0"/>
          <a:chExt cx="0" cy="0"/>
        </a:xfrm>
      </p:grpSpPr>
      <p:sp>
        <p:nvSpPr>
          <p:cNvPr id="719" name="Google Shape;719;p13"/>
          <p:cNvSpPr txBox="1">
            <a:spLocks noGrp="1"/>
          </p:cNvSpPr>
          <p:nvPr>
            <p:ph type="title"/>
          </p:nvPr>
        </p:nvSpPr>
        <p:spPr>
          <a:xfrm>
            <a:off x="2340167" y="1974207"/>
            <a:ext cx="3716400" cy="706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20" name="Google Shape;720;p13"/>
          <p:cNvSpPr txBox="1">
            <a:spLocks noGrp="1"/>
          </p:cNvSpPr>
          <p:nvPr>
            <p:ph type="title" idx="2" hasCustomPrompt="1"/>
          </p:nvPr>
        </p:nvSpPr>
        <p:spPr>
          <a:xfrm>
            <a:off x="614433" y="2267533"/>
            <a:ext cx="1720400" cy="120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128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21" name="Google Shape;721;p13"/>
          <p:cNvSpPr txBox="1">
            <a:spLocks noGrp="1"/>
          </p:cNvSpPr>
          <p:nvPr>
            <p:ph type="subTitle" idx="1"/>
          </p:nvPr>
        </p:nvSpPr>
        <p:spPr>
          <a:xfrm>
            <a:off x="2340167" y="2680595"/>
            <a:ext cx="3405600" cy="6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2" name="Google Shape;722;p13"/>
          <p:cNvSpPr txBox="1">
            <a:spLocks noGrp="1"/>
          </p:cNvSpPr>
          <p:nvPr>
            <p:ph type="title" idx="3"/>
          </p:nvPr>
        </p:nvSpPr>
        <p:spPr>
          <a:xfrm>
            <a:off x="7515589" y="1974207"/>
            <a:ext cx="3716400" cy="706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23" name="Google Shape;723;p13"/>
          <p:cNvSpPr txBox="1">
            <a:spLocks noGrp="1"/>
          </p:cNvSpPr>
          <p:nvPr>
            <p:ph type="title" idx="4" hasCustomPrompt="1"/>
          </p:nvPr>
        </p:nvSpPr>
        <p:spPr>
          <a:xfrm>
            <a:off x="5796703" y="2267533"/>
            <a:ext cx="1720400" cy="120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128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24" name="Google Shape;724;p13"/>
          <p:cNvSpPr txBox="1">
            <a:spLocks noGrp="1"/>
          </p:cNvSpPr>
          <p:nvPr>
            <p:ph type="subTitle" idx="5"/>
          </p:nvPr>
        </p:nvSpPr>
        <p:spPr>
          <a:xfrm>
            <a:off x="7515589" y="2680595"/>
            <a:ext cx="3405600" cy="6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5" name="Google Shape;725;p13"/>
          <p:cNvSpPr txBox="1">
            <a:spLocks noGrp="1"/>
          </p:cNvSpPr>
          <p:nvPr>
            <p:ph type="title" idx="6"/>
          </p:nvPr>
        </p:nvSpPr>
        <p:spPr>
          <a:xfrm>
            <a:off x="2340167" y="3952796"/>
            <a:ext cx="3716400" cy="706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26" name="Google Shape;726;p13"/>
          <p:cNvSpPr txBox="1">
            <a:spLocks noGrp="1"/>
          </p:cNvSpPr>
          <p:nvPr>
            <p:ph type="title" idx="7" hasCustomPrompt="1"/>
          </p:nvPr>
        </p:nvSpPr>
        <p:spPr>
          <a:xfrm>
            <a:off x="614433" y="4216177"/>
            <a:ext cx="1720400" cy="120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128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27" name="Google Shape;727;p13"/>
          <p:cNvSpPr txBox="1">
            <a:spLocks noGrp="1"/>
          </p:cNvSpPr>
          <p:nvPr>
            <p:ph type="subTitle" idx="8"/>
          </p:nvPr>
        </p:nvSpPr>
        <p:spPr>
          <a:xfrm>
            <a:off x="2340167" y="4659193"/>
            <a:ext cx="3405600" cy="6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8" name="Google Shape;728;p13"/>
          <p:cNvSpPr txBox="1">
            <a:spLocks noGrp="1"/>
          </p:cNvSpPr>
          <p:nvPr>
            <p:ph type="title" idx="9"/>
          </p:nvPr>
        </p:nvSpPr>
        <p:spPr>
          <a:xfrm>
            <a:off x="7515589" y="3952796"/>
            <a:ext cx="3716400" cy="706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29" name="Google Shape;729;p13"/>
          <p:cNvSpPr txBox="1">
            <a:spLocks noGrp="1"/>
          </p:cNvSpPr>
          <p:nvPr>
            <p:ph type="title" idx="13" hasCustomPrompt="1"/>
          </p:nvPr>
        </p:nvSpPr>
        <p:spPr>
          <a:xfrm>
            <a:off x="5796703" y="4216177"/>
            <a:ext cx="1720400" cy="12084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3000"/>
              <a:buNone/>
              <a:defRPr sz="128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30" name="Google Shape;730;p13"/>
          <p:cNvSpPr txBox="1">
            <a:spLocks noGrp="1"/>
          </p:cNvSpPr>
          <p:nvPr>
            <p:ph type="subTitle" idx="14"/>
          </p:nvPr>
        </p:nvSpPr>
        <p:spPr>
          <a:xfrm>
            <a:off x="7515589" y="4659193"/>
            <a:ext cx="3405600" cy="6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1" name="Google Shape;731;p13"/>
          <p:cNvSpPr txBox="1">
            <a:spLocks noGrp="1"/>
          </p:cNvSpPr>
          <p:nvPr>
            <p:ph type="title" idx="15"/>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303152024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A5004EC-A1D6-4EB7-B452-2B9CC325BC91}" type="slidenum">
              <a:rPr lang="en-US"/>
              <a:pPr/>
              <a:t>‹#›</a:t>
            </a:fld>
            <a:endParaRPr lang="en-US"/>
          </a:p>
        </p:txBody>
      </p:sp>
    </p:spTree>
    <p:extLst>
      <p:ext uri="{BB962C8B-B14F-4D97-AF65-F5344CB8AC3E}">
        <p14:creationId xmlns:p14="http://schemas.microsoft.com/office/powerpoint/2010/main" val="6336341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797391-A940-4281-8B00-51B3452BA499}" type="slidenum">
              <a:rPr lang="en-US"/>
              <a:pPr/>
              <a:t>‹#›</a:t>
            </a:fld>
            <a:endParaRPr lang="en-US"/>
          </a:p>
        </p:txBody>
      </p:sp>
    </p:spTree>
    <p:extLst>
      <p:ext uri="{BB962C8B-B14F-4D97-AF65-F5344CB8AC3E}">
        <p14:creationId xmlns:p14="http://schemas.microsoft.com/office/powerpoint/2010/main" val="1751864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BEA6459-D347-45C6-AFAD-D465DA839B21}" type="slidenum">
              <a:rPr lang="en-US"/>
              <a:pPr/>
              <a:t>‹#›</a:t>
            </a:fld>
            <a:endParaRPr lang="en-US"/>
          </a:p>
        </p:txBody>
      </p:sp>
    </p:spTree>
    <p:extLst>
      <p:ext uri="{BB962C8B-B14F-4D97-AF65-F5344CB8AC3E}">
        <p14:creationId xmlns:p14="http://schemas.microsoft.com/office/powerpoint/2010/main" val="27707706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4A5D8F2-57AF-4CBF-B535-C0FCAAC6B5BA}" type="slidenum">
              <a:rPr lang="en-US"/>
              <a:pPr/>
              <a:t>‹#›</a:t>
            </a:fld>
            <a:endParaRPr lang="en-US"/>
          </a:p>
        </p:txBody>
      </p:sp>
    </p:spTree>
    <p:extLst>
      <p:ext uri="{BB962C8B-B14F-4D97-AF65-F5344CB8AC3E}">
        <p14:creationId xmlns:p14="http://schemas.microsoft.com/office/powerpoint/2010/main" val="1719415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930F2CF-FAB3-44F0-B35E-AB1B1341A794}" type="slidenum">
              <a:rPr lang="en-US"/>
              <a:pPr/>
              <a:t>‹#›</a:t>
            </a:fld>
            <a:endParaRPr lang="en-US"/>
          </a:p>
        </p:txBody>
      </p:sp>
    </p:spTree>
    <p:extLst>
      <p:ext uri="{BB962C8B-B14F-4D97-AF65-F5344CB8AC3E}">
        <p14:creationId xmlns:p14="http://schemas.microsoft.com/office/powerpoint/2010/main" val="29690867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E47D8CD-CAC4-4952-9269-BF7F5D1D0A13}" type="slidenum">
              <a:rPr lang="en-US"/>
              <a:pPr/>
              <a:t>‹#›</a:t>
            </a:fld>
            <a:endParaRPr lang="en-US"/>
          </a:p>
        </p:txBody>
      </p:sp>
    </p:spTree>
    <p:extLst>
      <p:ext uri="{BB962C8B-B14F-4D97-AF65-F5344CB8AC3E}">
        <p14:creationId xmlns:p14="http://schemas.microsoft.com/office/powerpoint/2010/main" val="377046983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6A3B093-3A24-4BA8-9DC2-F1344F62869D}" type="slidenum">
              <a:rPr lang="en-US"/>
              <a:pPr/>
              <a:t>‹#›</a:t>
            </a:fld>
            <a:endParaRPr lang="en-US"/>
          </a:p>
        </p:txBody>
      </p:sp>
    </p:spTree>
    <p:extLst>
      <p:ext uri="{BB962C8B-B14F-4D97-AF65-F5344CB8AC3E}">
        <p14:creationId xmlns:p14="http://schemas.microsoft.com/office/powerpoint/2010/main" val="39648463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3FFC44F-8330-4153-ACB4-6174241BDE18}" type="slidenum">
              <a:rPr lang="en-US"/>
              <a:pPr/>
              <a:t>‹#›</a:t>
            </a:fld>
            <a:endParaRPr lang="en-US"/>
          </a:p>
        </p:txBody>
      </p:sp>
    </p:spTree>
    <p:extLst>
      <p:ext uri="{BB962C8B-B14F-4D97-AF65-F5344CB8AC3E}">
        <p14:creationId xmlns:p14="http://schemas.microsoft.com/office/powerpoint/2010/main" val="23165147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53FA59-42B9-4A98-9019-D06CD71A5E4C}" type="slidenum">
              <a:rPr lang="en-US"/>
              <a:pPr/>
              <a:t>‹#›</a:t>
            </a:fld>
            <a:endParaRPr lang="en-US"/>
          </a:p>
        </p:txBody>
      </p:sp>
    </p:spTree>
    <p:extLst>
      <p:ext uri="{BB962C8B-B14F-4D97-AF65-F5344CB8AC3E}">
        <p14:creationId xmlns:p14="http://schemas.microsoft.com/office/powerpoint/2010/main" val="307161679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C188722-04BE-42BC-85D8-CBCF1A5919D7}" type="slidenum">
              <a:rPr lang="en-US"/>
              <a:pPr/>
              <a:t>‹#›</a:t>
            </a:fld>
            <a:endParaRPr lang="en-US"/>
          </a:p>
        </p:txBody>
      </p:sp>
    </p:spTree>
    <p:extLst>
      <p:ext uri="{BB962C8B-B14F-4D97-AF65-F5344CB8AC3E}">
        <p14:creationId xmlns:p14="http://schemas.microsoft.com/office/powerpoint/2010/main" val="1385575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2"/>
        </a:solidFill>
        <a:effectLst/>
      </p:bgPr>
    </p:bg>
    <p:spTree>
      <p:nvGrpSpPr>
        <p:cNvPr id="1" name="Shape 873"/>
        <p:cNvGrpSpPr/>
        <p:nvPr/>
      </p:nvGrpSpPr>
      <p:grpSpPr>
        <a:xfrm>
          <a:off x="0" y="0"/>
          <a:ext cx="0" cy="0"/>
          <a:chOff x="0" y="0"/>
          <a:chExt cx="0" cy="0"/>
        </a:xfrm>
      </p:grpSpPr>
      <p:sp>
        <p:nvSpPr>
          <p:cNvPr id="939" name="Google Shape;939;p16"/>
          <p:cNvSpPr txBox="1">
            <a:spLocks noGrp="1"/>
          </p:cNvSpPr>
          <p:nvPr>
            <p:ph type="title"/>
          </p:nvPr>
        </p:nvSpPr>
        <p:spPr>
          <a:xfrm>
            <a:off x="960000" y="312692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40" name="Google Shape;940;p16"/>
          <p:cNvSpPr txBox="1">
            <a:spLocks noGrp="1"/>
          </p:cNvSpPr>
          <p:nvPr>
            <p:ph type="subTitle" idx="1"/>
          </p:nvPr>
        </p:nvSpPr>
        <p:spPr>
          <a:xfrm>
            <a:off x="1169200" y="4015433"/>
            <a:ext cx="2696800" cy="119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1" name="Google Shape;941;p16"/>
          <p:cNvSpPr txBox="1">
            <a:spLocks noGrp="1"/>
          </p:cNvSpPr>
          <p:nvPr>
            <p:ph type="title" idx="2"/>
          </p:nvPr>
        </p:nvSpPr>
        <p:spPr>
          <a:xfrm>
            <a:off x="4538400" y="312692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42" name="Google Shape;942;p16"/>
          <p:cNvSpPr txBox="1">
            <a:spLocks noGrp="1"/>
          </p:cNvSpPr>
          <p:nvPr>
            <p:ph type="subTitle" idx="3"/>
          </p:nvPr>
        </p:nvSpPr>
        <p:spPr>
          <a:xfrm>
            <a:off x="4747600" y="4015433"/>
            <a:ext cx="2696800" cy="119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3" name="Google Shape;943;p16"/>
          <p:cNvSpPr txBox="1">
            <a:spLocks noGrp="1"/>
          </p:cNvSpPr>
          <p:nvPr>
            <p:ph type="title" idx="4"/>
          </p:nvPr>
        </p:nvSpPr>
        <p:spPr>
          <a:xfrm>
            <a:off x="8116800" y="312692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44" name="Google Shape;944;p16"/>
          <p:cNvSpPr txBox="1">
            <a:spLocks noGrp="1"/>
          </p:cNvSpPr>
          <p:nvPr>
            <p:ph type="subTitle" idx="5"/>
          </p:nvPr>
        </p:nvSpPr>
        <p:spPr>
          <a:xfrm>
            <a:off x="8326000" y="4015433"/>
            <a:ext cx="2696800" cy="119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5" name="Google Shape;945;p16"/>
          <p:cNvSpPr txBox="1">
            <a:spLocks noGrp="1"/>
          </p:cNvSpPr>
          <p:nvPr>
            <p:ph type="title" idx="6"/>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40317070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0247487-7ECF-4701-839F-6BD50BD455B0}" type="slidenum">
              <a:rPr lang="en-US"/>
              <a:pPr/>
              <a:t>‹#›</a:t>
            </a:fld>
            <a:endParaRPr lang="en-US"/>
          </a:p>
        </p:txBody>
      </p:sp>
    </p:spTree>
    <p:extLst>
      <p:ext uri="{BB962C8B-B14F-4D97-AF65-F5344CB8AC3E}">
        <p14:creationId xmlns:p14="http://schemas.microsoft.com/office/powerpoint/2010/main" val="317553017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34614-B96A-4E8E-A87A-2EF145C709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B546DDD-3AEC-416D-B9EC-1E6891D8805A}"/>
              </a:ext>
            </a:extLst>
          </p:cNvPr>
          <p:cNvSpPr>
            <a:spLocks noGrp="1"/>
          </p:cNvSpPr>
          <p:nvPr>
            <p:ph type="subTitle" idx="1"/>
          </p:nvPr>
        </p:nvSpPr>
        <p:spPr>
          <a:xfrm>
            <a:off x="1524000" y="3602066"/>
            <a:ext cx="9144000" cy="1655763"/>
          </a:xfrm>
        </p:spPr>
        <p:txBody>
          <a:bodyPr/>
          <a:lstStyle>
            <a:lvl1pPr marL="0" indent="0" algn="ctr">
              <a:buNone/>
              <a:defRPr sz="2400"/>
            </a:lvl1pPr>
            <a:lvl2pPr marL="457155" indent="0" algn="ctr">
              <a:buNone/>
              <a:defRPr sz="2000"/>
            </a:lvl2pPr>
            <a:lvl3pPr marL="914309" indent="0" algn="ctr">
              <a:buNone/>
              <a:defRPr sz="19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A1D3397-435D-4A6C-86A2-7114CAC5B94E}"/>
              </a:ext>
            </a:extLst>
          </p:cNvPr>
          <p:cNvSpPr>
            <a:spLocks noGrp="1"/>
          </p:cNvSpPr>
          <p:nvPr>
            <p:ph type="dt" sz="half" idx="10"/>
          </p:nvPr>
        </p:nvSpPr>
        <p:spPr/>
        <p:txBody>
          <a:bodyPr/>
          <a:lstStyle/>
          <a:p>
            <a:fld id="{83671EE3-D254-46E7-8ED6-5286005DF037}"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B0DE27F-9DCE-4852-8371-BCD69148382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52FA89C-9BD3-4444-B442-609A340CA853}"/>
              </a:ext>
            </a:extLst>
          </p:cNvPr>
          <p:cNvSpPr>
            <a:spLocks noGrp="1"/>
          </p:cNvSpPr>
          <p:nvPr>
            <p:ph type="sldNum" sz="quarter" idx="12"/>
          </p:nvPr>
        </p:nvSpPr>
        <p:spPr/>
        <p:txBody>
          <a:bodyPr/>
          <a:lstStyle/>
          <a:p>
            <a:fld id="{9D90C4F2-CDEA-4196-A5A2-BF98053461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98900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6FA9D-79BA-469B-8CBC-C0E68373F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5EE18C-B0C2-4EC2-99F8-5BFEC1FDF2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1DAB19-F010-4648-A30D-20AF2F7B51DC}"/>
              </a:ext>
            </a:extLst>
          </p:cNvPr>
          <p:cNvSpPr>
            <a:spLocks noGrp="1"/>
          </p:cNvSpPr>
          <p:nvPr>
            <p:ph type="dt" sz="half" idx="10"/>
          </p:nvPr>
        </p:nvSpPr>
        <p:spPr/>
        <p:txBody>
          <a:bodyPr/>
          <a:lstStyle/>
          <a:p>
            <a:fld id="{83671EE3-D254-46E7-8ED6-5286005DF037}"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FCD735E-B1F0-4E90-ADD1-F4F700747C5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6B377A7-9ABA-400C-889E-1D08EBBB9177}"/>
              </a:ext>
            </a:extLst>
          </p:cNvPr>
          <p:cNvSpPr>
            <a:spLocks noGrp="1"/>
          </p:cNvSpPr>
          <p:nvPr>
            <p:ph type="sldNum" sz="quarter" idx="12"/>
          </p:nvPr>
        </p:nvSpPr>
        <p:spPr/>
        <p:txBody>
          <a:bodyPr/>
          <a:lstStyle/>
          <a:p>
            <a:fld id="{9D90C4F2-CDEA-4196-A5A2-BF98053461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7146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C48A11-A388-46C8-AD98-534935A7BF03}"/>
              </a:ext>
            </a:extLst>
          </p:cNvPr>
          <p:cNvSpPr>
            <a:spLocks noGrp="1"/>
          </p:cNvSpPr>
          <p:nvPr>
            <p:ph type="title"/>
          </p:nvPr>
        </p:nvSpPr>
        <p:spPr>
          <a:xfrm>
            <a:off x="831851" y="170977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57D9A3C-B4BD-4CD8-9BB2-46850F43D7F6}"/>
              </a:ext>
            </a:extLst>
          </p:cNvPr>
          <p:cNvSpPr>
            <a:spLocks noGrp="1"/>
          </p:cNvSpPr>
          <p:nvPr>
            <p:ph type="body" idx="1"/>
          </p:nvPr>
        </p:nvSpPr>
        <p:spPr>
          <a:xfrm>
            <a:off x="831851" y="4589503"/>
            <a:ext cx="10515600" cy="1500187"/>
          </a:xfrm>
        </p:spPr>
        <p:txBody>
          <a:bodyPr/>
          <a:lstStyle>
            <a:lvl1pPr marL="0" indent="0">
              <a:buNone/>
              <a:defRPr sz="2400">
                <a:solidFill>
                  <a:schemeClr val="tx1">
                    <a:tint val="75000"/>
                  </a:schemeClr>
                </a:solidFill>
              </a:defRPr>
            </a:lvl1pPr>
            <a:lvl2pPr marL="457155" indent="0">
              <a:buNone/>
              <a:defRPr sz="2000">
                <a:solidFill>
                  <a:schemeClr val="tx1">
                    <a:tint val="75000"/>
                  </a:schemeClr>
                </a:solidFill>
              </a:defRPr>
            </a:lvl2pPr>
            <a:lvl3pPr marL="914309" indent="0">
              <a:buNone/>
              <a:defRPr sz="19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35A179D-6DD7-4C8E-8781-B8302C10D4FF}"/>
              </a:ext>
            </a:extLst>
          </p:cNvPr>
          <p:cNvSpPr>
            <a:spLocks noGrp="1"/>
          </p:cNvSpPr>
          <p:nvPr>
            <p:ph type="dt" sz="half" idx="10"/>
          </p:nvPr>
        </p:nvSpPr>
        <p:spPr/>
        <p:txBody>
          <a:bodyPr/>
          <a:lstStyle/>
          <a:p>
            <a:fld id="{83671EE3-D254-46E7-8ED6-5286005DF037}"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02DD20D-EA8A-496D-BF35-A7D0F25622C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38787CA-AAB8-4448-AB51-C579FE9064FF}"/>
              </a:ext>
            </a:extLst>
          </p:cNvPr>
          <p:cNvSpPr>
            <a:spLocks noGrp="1"/>
          </p:cNvSpPr>
          <p:nvPr>
            <p:ph type="sldNum" sz="quarter" idx="12"/>
          </p:nvPr>
        </p:nvSpPr>
        <p:spPr/>
        <p:txBody>
          <a:bodyPr/>
          <a:lstStyle/>
          <a:p>
            <a:fld id="{9D90C4F2-CDEA-4196-A5A2-BF98053461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19841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35C35A-E95A-4938-A67F-F58FCD8A70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BA211C9-F1C7-4DBE-A970-C6A6A1317249}"/>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1B73EB6-C4C7-4EC7-8861-E118B4FA1974}"/>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C0EA2F2-976D-4B32-918B-B681C8B55606}"/>
              </a:ext>
            </a:extLst>
          </p:cNvPr>
          <p:cNvSpPr>
            <a:spLocks noGrp="1"/>
          </p:cNvSpPr>
          <p:nvPr>
            <p:ph type="dt" sz="half" idx="10"/>
          </p:nvPr>
        </p:nvSpPr>
        <p:spPr/>
        <p:txBody>
          <a:bodyPr/>
          <a:lstStyle/>
          <a:p>
            <a:fld id="{83671EE3-D254-46E7-8ED6-5286005DF037}"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BD1645E-2645-48D1-AA87-35C9FD3CE4E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F0BEB6C-6F43-48BD-B0AC-D589C86D7945}"/>
              </a:ext>
            </a:extLst>
          </p:cNvPr>
          <p:cNvSpPr>
            <a:spLocks noGrp="1"/>
          </p:cNvSpPr>
          <p:nvPr>
            <p:ph type="sldNum" sz="quarter" idx="12"/>
          </p:nvPr>
        </p:nvSpPr>
        <p:spPr/>
        <p:txBody>
          <a:bodyPr/>
          <a:lstStyle/>
          <a:p>
            <a:fld id="{9D90C4F2-CDEA-4196-A5A2-BF98053461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01924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238C1-534C-4C9E-B00E-26C3FE08ADC5}"/>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8F54002-6702-42F0-A64C-D800E2C7D389}"/>
              </a:ext>
            </a:extLst>
          </p:cNvPr>
          <p:cNvSpPr>
            <a:spLocks noGrp="1"/>
          </p:cNvSpPr>
          <p:nvPr>
            <p:ph type="body" idx="1"/>
          </p:nvPr>
        </p:nvSpPr>
        <p:spPr>
          <a:xfrm>
            <a:off x="839789" y="1681163"/>
            <a:ext cx="5157787" cy="823912"/>
          </a:xfrm>
        </p:spPr>
        <p:txBody>
          <a:bodyPr anchor="b"/>
          <a:lstStyle>
            <a:lvl1pPr marL="0" indent="0">
              <a:buNone/>
              <a:defRPr sz="24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175A35D-4646-4192-9C2D-E7259EB97D2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0569116-EF7B-415F-B8F0-824280CF676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DFA3434-4639-4A2D-ACC2-111F6FF6C1CE}"/>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735E2E1-EAAE-4C81-953D-FA47F6D94FB1}"/>
              </a:ext>
            </a:extLst>
          </p:cNvPr>
          <p:cNvSpPr>
            <a:spLocks noGrp="1"/>
          </p:cNvSpPr>
          <p:nvPr>
            <p:ph type="dt" sz="half" idx="10"/>
          </p:nvPr>
        </p:nvSpPr>
        <p:spPr/>
        <p:txBody>
          <a:bodyPr/>
          <a:lstStyle/>
          <a:p>
            <a:fld id="{83671EE3-D254-46E7-8ED6-5286005DF037}" type="datetimeFigureOut">
              <a:rPr lang="en-US" smtClean="0">
                <a:solidFill>
                  <a:prstClr val="black">
                    <a:tint val="75000"/>
                  </a:prstClr>
                </a:solidFill>
              </a:rPr>
              <a:pPr/>
              <a:t>3/11/2022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0B5511B5-CCC5-4E17-B7AD-69D6FE38A8B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F08946E4-9701-4FCF-85C6-23E17E4979F0}"/>
              </a:ext>
            </a:extLst>
          </p:cNvPr>
          <p:cNvSpPr>
            <a:spLocks noGrp="1"/>
          </p:cNvSpPr>
          <p:nvPr>
            <p:ph type="sldNum" sz="quarter" idx="12"/>
          </p:nvPr>
        </p:nvSpPr>
        <p:spPr/>
        <p:txBody>
          <a:bodyPr/>
          <a:lstStyle/>
          <a:p>
            <a:fld id="{9D90C4F2-CDEA-4196-A5A2-BF98053461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97075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2B07D5-956D-4F74-9DAC-003B6698F1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ECE990D-46FC-4C66-BF33-ABC2578CF017}"/>
              </a:ext>
            </a:extLst>
          </p:cNvPr>
          <p:cNvSpPr>
            <a:spLocks noGrp="1"/>
          </p:cNvSpPr>
          <p:nvPr>
            <p:ph type="dt" sz="half" idx="10"/>
          </p:nvPr>
        </p:nvSpPr>
        <p:spPr/>
        <p:txBody>
          <a:bodyPr/>
          <a:lstStyle/>
          <a:p>
            <a:fld id="{83671EE3-D254-46E7-8ED6-5286005DF037}" type="datetimeFigureOut">
              <a:rPr lang="en-US" smtClean="0">
                <a:solidFill>
                  <a:prstClr val="black">
                    <a:tint val="75000"/>
                  </a:prstClr>
                </a:solidFill>
              </a:rPr>
              <a:pPr/>
              <a:t>3/11/2022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F3D37224-A497-4531-91FB-C09321A7D49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42104A6-EC67-4F9C-872F-A0AFA84F64C0}"/>
              </a:ext>
            </a:extLst>
          </p:cNvPr>
          <p:cNvSpPr>
            <a:spLocks noGrp="1"/>
          </p:cNvSpPr>
          <p:nvPr>
            <p:ph type="sldNum" sz="quarter" idx="12"/>
          </p:nvPr>
        </p:nvSpPr>
        <p:spPr/>
        <p:txBody>
          <a:bodyPr/>
          <a:lstStyle/>
          <a:p>
            <a:fld id="{9D90C4F2-CDEA-4196-A5A2-BF98053461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6795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6EA8958-4030-4C7B-82CA-8A98AFE976F0}"/>
              </a:ext>
            </a:extLst>
          </p:cNvPr>
          <p:cNvSpPr>
            <a:spLocks noGrp="1"/>
          </p:cNvSpPr>
          <p:nvPr>
            <p:ph type="dt" sz="half" idx="10"/>
          </p:nvPr>
        </p:nvSpPr>
        <p:spPr/>
        <p:txBody>
          <a:bodyPr/>
          <a:lstStyle/>
          <a:p>
            <a:fld id="{83671EE3-D254-46E7-8ED6-5286005DF037}" type="datetimeFigureOut">
              <a:rPr lang="en-US" smtClean="0">
                <a:solidFill>
                  <a:prstClr val="black">
                    <a:tint val="75000"/>
                  </a:prstClr>
                </a:solidFill>
              </a:rPr>
              <a:pPr/>
              <a:t>3/11/2022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D674AB64-962A-41A9-998F-00FF5D88566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A951A0FC-AB9B-46A1-BE80-E02B88CE713E}"/>
              </a:ext>
            </a:extLst>
          </p:cNvPr>
          <p:cNvSpPr>
            <a:spLocks noGrp="1"/>
          </p:cNvSpPr>
          <p:nvPr>
            <p:ph type="sldNum" sz="quarter" idx="12"/>
          </p:nvPr>
        </p:nvSpPr>
        <p:spPr/>
        <p:txBody>
          <a:bodyPr/>
          <a:lstStyle/>
          <a:p>
            <a:fld id="{9D90C4F2-CDEA-4196-A5A2-BF98053461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50932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4C4277-C42F-4B05-ABEC-C5D149D05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E8EFFE6-82CC-487C-8CDB-E89BB41D6ABC}"/>
              </a:ext>
            </a:extLst>
          </p:cNvPr>
          <p:cNvSpPr>
            <a:spLocks noGrp="1"/>
          </p:cNvSpPr>
          <p:nvPr>
            <p:ph idx="1"/>
          </p:nvPr>
        </p:nvSpPr>
        <p:spPr>
          <a:xfrm>
            <a:off x="5183188" y="98745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C4B57D7-F8BB-4CDD-8880-7358BFBC7AF0}"/>
              </a:ext>
            </a:extLst>
          </p:cNvPr>
          <p:cNvSpPr>
            <a:spLocks noGrp="1"/>
          </p:cNvSpPr>
          <p:nvPr>
            <p:ph type="body" sz="half" idx="2"/>
          </p:nvPr>
        </p:nvSpPr>
        <p:spPr>
          <a:xfrm>
            <a:off x="839788" y="2057403"/>
            <a:ext cx="3932237" cy="3811588"/>
          </a:xfrm>
        </p:spPr>
        <p:txBody>
          <a:bodyPr/>
          <a:lstStyle>
            <a:lvl1pPr marL="0" indent="0">
              <a:buNone/>
              <a:defRPr sz="1600"/>
            </a:lvl1pPr>
            <a:lvl2pPr marL="457155" indent="0">
              <a:buNone/>
              <a:defRPr sz="1500"/>
            </a:lvl2pPr>
            <a:lvl3pPr marL="914309" indent="0">
              <a:buNone/>
              <a:defRPr sz="1200"/>
            </a:lvl3pPr>
            <a:lvl4pPr marL="1371464" indent="0">
              <a:buNone/>
              <a:defRPr sz="1100"/>
            </a:lvl4pPr>
            <a:lvl5pPr marL="1828618" indent="0">
              <a:buNone/>
              <a:defRPr sz="1100"/>
            </a:lvl5pPr>
            <a:lvl6pPr marL="2285774" indent="0">
              <a:buNone/>
              <a:defRPr sz="1100"/>
            </a:lvl6pPr>
            <a:lvl7pPr marL="2742926" indent="0">
              <a:buNone/>
              <a:defRPr sz="1100"/>
            </a:lvl7pPr>
            <a:lvl8pPr marL="3200080" indent="0">
              <a:buNone/>
              <a:defRPr sz="1100"/>
            </a:lvl8pPr>
            <a:lvl9pPr marL="3657235"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xmlns="" id="{773AAA77-F03B-47E4-953B-00CF04A53871}"/>
              </a:ext>
            </a:extLst>
          </p:cNvPr>
          <p:cNvSpPr>
            <a:spLocks noGrp="1"/>
          </p:cNvSpPr>
          <p:nvPr>
            <p:ph type="dt" sz="half" idx="10"/>
          </p:nvPr>
        </p:nvSpPr>
        <p:spPr/>
        <p:txBody>
          <a:bodyPr/>
          <a:lstStyle/>
          <a:p>
            <a:fld id="{83671EE3-D254-46E7-8ED6-5286005DF037}"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42F4E87-9F90-4251-B1BA-DB2F7D90F06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42DE773D-13A5-4DC9-8058-C8423277FB8E}"/>
              </a:ext>
            </a:extLst>
          </p:cNvPr>
          <p:cNvSpPr>
            <a:spLocks noGrp="1"/>
          </p:cNvSpPr>
          <p:nvPr>
            <p:ph type="sldNum" sz="quarter" idx="12"/>
          </p:nvPr>
        </p:nvSpPr>
        <p:spPr/>
        <p:txBody>
          <a:bodyPr/>
          <a:lstStyle/>
          <a:p>
            <a:fld id="{9D90C4F2-CDEA-4196-A5A2-BF98053461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9137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F1E1F7-6C72-4C2C-8D32-C818C3FBFD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9C209D9-4628-4B7E-BD6E-A663086BC6E4}"/>
              </a:ext>
            </a:extLst>
          </p:cNvPr>
          <p:cNvSpPr>
            <a:spLocks noGrp="1"/>
          </p:cNvSpPr>
          <p:nvPr>
            <p:ph type="pic" idx="1"/>
          </p:nvPr>
        </p:nvSpPr>
        <p:spPr>
          <a:xfrm>
            <a:off x="5183188" y="987456"/>
            <a:ext cx="6172200" cy="4873625"/>
          </a:xfrm>
        </p:spPr>
        <p:txBody>
          <a:bodyPr/>
          <a:lstStyle>
            <a:lvl1pPr marL="0" indent="0">
              <a:buNone/>
              <a:defRPr sz="3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endParaRPr lang="en-US"/>
          </a:p>
        </p:txBody>
      </p:sp>
      <p:sp>
        <p:nvSpPr>
          <p:cNvPr id="4" name="Text Placeholder 3">
            <a:extLst>
              <a:ext uri="{FF2B5EF4-FFF2-40B4-BE49-F238E27FC236}">
                <a16:creationId xmlns:a16="http://schemas.microsoft.com/office/drawing/2014/main" xmlns="" id="{250FB883-90A0-4028-A9CF-4EAA3EA99ADA}"/>
              </a:ext>
            </a:extLst>
          </p:cNvPr>
          <p:cNvSpPr>
            <a:spLocks noGrp="1"/>
          </p:cNvSpPr>
          <p:nvPr>
            <p:ph type="body" sz="half" idx="2"/>
          </p:nvPr>
        </p:nvSpPr>
        <p:spPr>
          <a:xfrm>
            <a:off x="839788" y="2057403"/>
            <a:ext cx="3932237" cy="3811588"/>
          </a:xfrm>
        </p:spPr>
        <p:txBody>
          <a:bodyPr/>
          <a:lstStyle>
            <a:lvl1pPr marL="0" indent="0">
              <a:buNone/>
              <a:defRPr sz="1600"/>
            </a:lvl1pPr>
            <a:lvl2pPr marL="457155" indent="0">
              <a:buNone/>
              <a:defRPr sz="1500"/>
            </a:lvl2pPr>
            <a:lvl3pPr marL="914309" indent="0">
              <a:buNone/>
              <a:defRPr sz="1200"/>
            </a:lvl3pPr>
            <a:lvl4pPr marL="1371464" indent="0">
              <a:buNone/>
              <a:defRPr sz="1100"/>
            </a:lvl4pPr>
            <a:lvl5pPr marL="1828618" indent="0">
              <a:buNone/>
              <a:defRPr sz="1100"/>
            </a:lvl5pPr>
            <a:lvl6pPr marL="2285774" indent="0">
              <a:buNone/>
              <a:defRPr sz="1100"/>
            </a:lvl6pPr>
            <a:lvl7pPr marL="2742926" indent="0">
              <a:buNone/>
              <a:defRPr sz="1100"/>
            </a:lvl7pPr>
            <a:lvl8pPr marL="3200080" indent="0">
              <a:buNone/>
              <a:defRPr sz="1100"/>
            </a:lvl8pPr>
            <a:lvl9pPr marL="3657235"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xmlns="" id="{C5FF2F80-1A44-4538-9204-BEF49AD8CED7}"/>
              </a:ext>
            </a:extLst>
          </p:cNvPr>
          <p:cNvSpPr>
            <a:spLocks noGrp="1"/>
          </p:cNvSpPr>
          <p:nvPr>
            <p:ph type="dt" sz="half" idx="10"/>
          </p:nvPr>
        </p:nvSpPr>
        <p:spPr/>
        <p:txBody>
          <a:bodyPr/>
          <a:lstStyle/>
          <a:p>
            <a:fld id="{83671EE3-D254-46E7-8ED6-5286005DF037}"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3526E02-08EA-4DD5-8422-01DD263F7CE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1D9AAB9-070F-41D7-A4B3-7015E3FBD802}"/>
              </a:ext>
            </a:extLst>
          </p:cNvPr>
          <p:cNvSpPr>
            <a:spLocks noGrp="1"/>
          </p:cNvSpPr>
          <p:nvPr>
            <p:ph type="sldNum" sz="quarter" idx="12"/>
          </p:nvPr>
        </p:nvSpPr>
        <p:spPr/>
        <p:txBody>
          <a:bodyPr/>
          <a:lstStyle/>
          <a:p>
            <a:fld id="{9D90C4F2-CDEA-4196-A5A2-BF98053461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2"/>
        </a:solidFill>
        <a:effectLst/>
      </p:bgPr>
    </p:bg>
    <p:spTree>
      <p:nvGrpSpPr>
        <p:cNvPr id="1" name="Shape 946"/>
        <p:cNvGrpSpPr/>
        <p:nvPr/>
      </p:nvGrpSpPr>
      <p:grpSpPr>
        <a:xfrm>
          <a:off x="0" y="0"/>
          <a:ext cx="0" cy="0"/>
          <a:chOff x="0" y="0"/>
          <a:chExt cx="0" cy="0"/>
        </a:xfrm>
      </p:grpSpPr>
      <p:sp>
        <p:nvSpPr>
          <p:cNvPr id="1012" name="Google Shape;1012;p17"/>
          <p:cNvSpPr txBox="1">
            <a:spLocks noGrp="1"/>
          </p:cNvSpPr>
          <p:nvPr>
            <p:ph type="title"/>
          </p:nvPr>
        </p:nvSpPr>
        <p:spPr>
          <a:xfrm>
            <a:off x="1998800" y="2136633"/>
            <a:ext cx="355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13" name="Google Shape;1013;p17"/>
          <p:cNvSpPr txBox="1">
            <a:spLocks noGrp="1"/>
          </p:cNvSpPr>
          <p:nvPr>
            <p:ph type="subTitle" idx="1"/>
          </p:nvPr>
        </p:nvSpPr>
        <p:spPr>
          <a:xfrm>
            <a:off x="1998800" y="2918667"/>
            <a:ext cx="3557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4" name="Google Shape;1014;p17"/>
          <p:cNvSpPr txBox="1">
            <a:spLocks noGrp="1"/>
          </p:cNvSpPr>
          <p:nvPr>
            <p:ph type="title" idx="2"/>
          </p:nvPr>
        </p:nvSpPr>
        <p:spPr>
          <a:xfrm>
            <a:off x="7502867" y="2136633"/>
            <a:ext cx="355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15" name="Google Shape;1015;p17"/>
          <p:cNvSpPr txBox="1">
            <a:spLocks noGrp="1"/>
          </p:cNvSpPr>
          <p:nvPr>
            <p:ph type="subTitle" idx="3"/>
          </p:nvPr>
        </p:nvSpPr>
        <p:spPr>
          <a:xfrm>
            <a:off x="7502867" y="2918667"/>
            <a:ext cx="3557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6" name="Google Shape;1016;p17"/>
          <p:cNvSpPr txBox="1">
            <a:spLocks noGrp="1"/>
          </p:cNvSpPr>
          <p:nvPr>
            <p:ph type="title" idx="4"/>
          </p:nvPr>
        </p:nvSpPr>
        <p:spPr>
          <a:xfrm>
            <a:off x="1998800" y="3844633"/>
            <a:ext cx="355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17" name="Google Shape;1017;p17"/>
          <p:cNvSpPr txBox="1">
            <a:spLocks noGrp="1"/>
          </p:cNvSpPr>
          <p:nvPr>
            <p:ph type="subTitle" idx="5"/>
          </p:nvPr>
        </p:nvSpPr>
        <p:spPr>
          <a:xfrm>
            <a:off x="1998800" y="4626667"/>
            <a:ext cx="3557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8" name="Google Shape;1018;p17"/>
          <p:cNvSpPr txBox="1">
            <a:spLocks noGrp="1"/>
          </p:cNvSpPr>
          <p:nvPr>
            <p:ph type="title" idx="6"/>
          </p:nvPr>
        </p:nvSpPr>
        <p:spPr>
          <a:xfrm>
            <a:off x="7502867" y="3844633"/>
            <a:ext cx="355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19" name="Google Shape;1019;p17"/>
          <p:cNvSpPr txBox="1">
            <a:spLocks noGrp="1"/>
          </p:cNvSpPr>
          <p:nvPr>
            <p:ph type="subTitle" idx="7"/>
          </p:nvPr>
        </p:nvSpPr>
        <p:spPr>
          <a:xfrm>
            <a:off x="7502867" y="4626667"/>
            <a:ext cx="3557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0" name="Google Shape;1020;p17"/>
          <p:cNvSpPr txBox="1">
            <a:spLocks noGrp="1"/>
          </p:cNvSpPr>
          <p:nvPr>
            <p:ph type="title" idx="8"/>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142943716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AC3006-82AA-40EF-BD0D-E5867B21E8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6F11C2D-2A6D-4D18-B56B-78F151F156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15BE5C-DA4E-41BE-92F7-BE8A3449AD5C}"/>
              </a:ext>
            </a:extLst>
          </p:cNvPr>
          <p:cNvSpPr>
            <a:spLocks noGrp="1"/>
          </p:cNvSpPr>
          <p:nvPr>
            <p:ph type="dt" sz="half" idx="10"/>
          </p:nvPr>
        </p:nvSpPr>
        <p:spPr/>
        <p:txBody>
          <a:bodyPr/>
          <a:lstStyle/>
          <a:p>
            <a:fld id="{83671EE3-D254-46E7-8ED6-5286005DF037}"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5CA9F56-C434-4B5E-AF19-457851BE962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852DFEF-5B1E-40D6-98C1-B417AE8B44DE}"/>
              </a:ext>
            </a:extLst>
          </p:cNvPr>
          <p:cNvSpPr>
            <a:spLocks noGrp="1"/>
          </p:cNvSpPr>
          <p:nvPr>
            <p:ph type="sldNum" sz="quarter" idx="12"/>
          </p:nvPr>
        </p:nvSpPr>
        <p:spPr/>
        <p:txBody>
          <a:bodyPr/>
          <a:lstStyle/>
          <a:p>
            <a:fld id="{9D90C4F2-CDEA-4196-A5A2-BF98053461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78655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F2A8811-91A2-46DD-84D6-30356EC6AA98}"/>
              </a:ext>
            </a:extLst>
          </p:cNvPr>
          <p:cNvSpPr>
            <a:spLocks noGrp="1"/>
          </p:cNvSpPr>
          <p:nvPr>
            <p:ph type="title" orient="vert"/>
          </p:nvPr>
        </p:nvSpPr>
        <p:spPr>
          <a:xfrm>
            <a:off x="8724902" y="365158"/>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58E9636-1A0D-4B34-8A66-400B5CC8A85A}"/>
              </a:ext>
            </a:extLst>
          </p:cNvPr>
          <p:cNvSpPr>
            <a:spLocks noGrp="1"/>
          </p:cNvSpPr>
          <p:nvPr>
            <p:ph type="body" orient="vert" idx="1"/>
          </p:nvPr>
        </p:nvSpPr>
        <p:spPr>
          <a:xfrm>
            <a:off x="838203" y="365158"/>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84D0B9-E5D5-4A85-923E-76EACFA6A89F}"/>
              </a:ext>
            </a:extLst>
          </p:cNvPr>
          <p:cNvSpPr>
            <a:spLocks noGrp="1"/>
          </p:cNvSpPr>
          <p:nvPr>
            <p:ph type="dt" sz="half" idx="10"/>
          </p:nvPr>
        </p:nvSpPr>
        <p:spPr/>
        <p:txBody>
          <a:bodyPr/>
          <a:lstStyle/>
          <a:p>
            <a:fld id="{83671EE3-D254-46E7-8ED6-5286005DF037}"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9A261FB-F3FB-496D-92A6-7A59B4A48DD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52546BA-1CE9-4D27-BEFD-BB3952A1CCCA}"/>
              </a:ext>
            </a:extLst>
          </p:cNvPr>
          <p:cNvSpPr>
            <a:spLocks noGrp="1"/>
          </p:cNvSpPr>
          <p:nvPr>
            <p:ph type="sldNum" sz="quarter" idx="12"/>
          </p:nvPr>
        </p:nvSpPr>
        <p:spPr/>
        <p:txBody>
          <a:bodyPr/>
          <a:lstStyle/>
          <a:p>
            <a:fld id="{9D90C4F2-CDEA-4196-A5A2-BF98053461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41427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BD2FFFB-8D06-4FB5-BDD2-B0CEA14684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1694023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4861A9F-CD0C-4236-B9E8-CAA50BD7D6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17686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82032CF-6218-4C63-A46D-599837DE86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466215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801E85B-6FC8-43FE-A70C-0E56594517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892503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B5A9D25-5ECE-48A0-9433-8657A93F05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281047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6FF108E-5170-444A-A273-6C9D5E1E39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967326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D835442-36EA-4EA8-9685-05E0531608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81042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2C42579-C3C2-4B34-AA0A-43E8398BC5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0830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0247487-7ECF-4701-839F-6BD50BD455B0}" type="slidenum">
              <a:rPr lang="en-US"/>
              <a:pPr/>
              <a:t>‹#›</a:t>
            </a:fld>
            <a:endParaRPr lang="en-US"/>
          </a:p>
        </p:txBody>
      </p:sp>
    </p:spTree>
    <p:extLst>
      <p:ext uri="{BB962C8B-B14F-4D97-AF65-F5344CB8AC3E}">
        <p14:creationId xmlns:p14="http://schemas.microsoft.com/office/powerpoint/2010/main" val="87031614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905F453-5E80-49FF-A4C9-BD601F8264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11702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E773171-B2D3-4C64-9508-03A6A9E7C7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772145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B60D2D-231D-4ECF-AD0B-6AD818D1AF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1252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EF6424-1E36-4C3D-953D-331C578F5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75BE9E2-981D-420B-A49E-E39A280BF2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58CF67C-A66B-42C4-ABDC-84E04B64BF27}"/>
              </a:ext>
            </a:extLst>
          </p:cNvPr>
          <p:cNvSpPr>
            <a:spLocks noGrp="1"/>
          </p:cNvSpPr>
          <p:nvPr>
            <p:ph type="dt" sz="half" idx="10"/>
          </p:nvPr>
        </p:nvSpPr>
        <p:spPr/>
        <p:txBody>
          <a:bodyPr/>
          <a:lstStyle/>
          <a:p>
            <a:fld id="{4383EF60-56E6-47A8-BC04-F5C09F869E17}"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CA0B76-4BD2-401F-AF07-BA493FDAB5C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70A8BB8-DE20-44E7-B2DE-04CAAC34A8C1}"/>
              </a:ext>
            </a:extLst>
          </p:cNvPr>
          <p:cNvSpPr>
            <a:spLocks noGrp="1"/>
          </p:cNvSpPr>
          <p:nvPr>
            <p:ph type="sldNum" sz="quarter" idx="12"/>
          </p:nvPr>
        </p:nvSpPr>
        <p:spPr/>
        <p:txBody>
          <a:bodyPr/>
          <a:lstStyle/>
          <a:p>
            <a:fld id="{73C4294D-D472-461E-A4A3-58B1EAB13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762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A8BDF-D93E-45B5-B41F-709EE0607394}"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463D3-6D3B-4FC5-A0DF-94C71ECFF05C}" type="slidenum">
              <a:rPr lang="en-US" smtClean="0"/>
              <a:t>‹#›</a:t>
            </a:fld>
            <a:endParaRPr lang="en-US"/>
          </a:p>
        </p:txBody>
      </p:sp>
    </p:spTree>
    <p:extLst>
      <p:ext uri="{BB962C8B-B14F-4D97-AF65-F5344CB8AC3E}">
        <p14:creationId xmlns:p14="http://schemas.microsoft.com/office/powerpoint/2010/main" val="154172497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502909-7E22-4C6B-BFEB-7D3CFAAEF7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9126CB-CDB7-4CF4-A2AD-0777448BFB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5FF142-95AA-4866-A5E0-4A0BA3C3E656}"/>
              </a:ext>
            </a:extLst>
          </p:cNvPr>
          <p:cNvSpPr>
            <a:spLocks noGrp="1"/>
          </p:cNvSpPr>
          <p:nvPr>
            <p:ph type="dt" sz="half" idx="10"/>
          </p:nvPr>
        </p:nvSpPr>
        <p:spPr/>
        <p:txBody>
          <a:bodyPr/>
          <a:lstStyle/>
          <a:p>
            <a:fld id="{4383EF60-56E6-47A8-BC04-F5C09F869E17}"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698FAF2-A100-498B-8EEF-A21A67C9FAD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BAD6EA7-EB1B-4E08-B080-EC4CAD2A504B}"/>
              </a:ext>
            </a:extLst>
          </p:cNvPr>
          <p:cNvSpPr>
            <a:spLocks noGrp="1"/>
          </p:cNvSpPr>
          <p:nvPr>
            <p:ph type="sldNum" sz="quarter" idx="12"/>
          </p:nvPr>
        </p:nvSpPr>
        <p:spPr/>
        <p:txBody>
          <a:bodyPr/>
          <a:lstStyle/>
          <a:p>
            <a:fld id="{73C4294D-D472-461E-A4A3-58B1EAB13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9474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7AF279-A853-4AE3-9F4C-AE894F6AD874}"/>
              </a:ext>
            </a:extLst>
          </p:cNvPr>
          <p:cNvSpPr>
            <a:spLocks noGrp="1"/>
          </p:cNvSpPr>
          <p:nvPr>
            <p:ph type="title"/>
          </p:nvPr>
        </p:nvSpPr>
        <p:spPr>
          <a:xfrm>
            <a:off x="831851" y="170977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49791EB-B012-4A22-A917-4D25287A9965}"/>
              </a:ext>
            </a:extLst>
          </p:cNvPr>
          <p:cNvSpPr>
            <a:spLocks noGrp="1"/>
          </p:cNvSpPr>
          <p:nvPr>
            <p:ph type="body" idx="1"/>
          </p:nvPr>
        </p:nvSpPr>
        <p:spPr>
          <a:xfrm>
            <a:off x="831851" y="458950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B9D3B4B-3311-45E6-B4D4-61F241FBD978}"/>
              </a:ext>
            </a:extLst>
          </p:cNvPr>
          <p:cNvSpPr>
            <a:spLocks noGrp="1"/>
          </p:cNvSpPr>
          <p:nvPr>
            <p:ph type="dt" sz="half" idx="10"/>
          </p:nvPr>
        </p:nvSpPr>
        <p:spPr/>
        <p:txBody>
          <a:bodyPr/>
          <a:lstStyle/>
          <a:p>
            <a:fld id="{4383EF60-56E6-47A8-BC04-F5C09F869E17}"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346F704-BDA6-4C25-8356-D648B389F44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902FBE8-5A9E-49CE-9365-89706B42211E}"/>
              </a:ext>
            </a:extLst>
          </p:cNvPr>
          <p:cNvSpPr>
            <a:spLocks noGrp="1"/>
          </p:cNvSpPr>
          <p:nvPr>
            <p:ph type="sldNum" sz="quarter" idx="12"/>
          </p:nvPr>
        </p:nvSpPr>
        <p:spPr/>
        <p:txBody>
          <a:bodyPr/>
          <a:lstStyle/>
          <a:p>
            <a:fld id="{73C4294D-D472-461E-A4A3-58B1EAB13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5410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F51C46-2F6B-4669-9DEE-C6BEB50489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5783CCB-83A5-4B7E-9EA1-30E745D64A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9166C3B-101D-4375-8B62-1AF0337399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E2597E9-C3A3-4332-B07A-EE42DDB129DC}"/>
              </a:ext>
            </a:extLst>
          </p:cNvPr>
          <p:cNvSpPr>
            <a:spLocks noGrp="1"/>
          </p:cNvSpPr>
          <p:nvPr>
            <p:ph type="dt" sz="half" idx="10"/>
          </p:nvPr>
        </p:nvSpPr>
        <p:spPr/>
        <p:txBody>
          <a:bodyPr/>
          <a:lstStyle/>
          <a:p>
            <a:fld id="{4383EF60-56E6-47A8-BC04-F5C09F869E17}"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C5E1FBD-24D1-4CCE-8791-A3C3DB1E632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C849CD0-D1E9-4E12-9648-56EBCFB23857}"/>
              </a:ext>
            </a:extLst>
          </p:cNvPr>
          <p:cNvSpPr>
            <a:spLocks noGrp="1"/>
          </p:cNvSpPr>
          <p:nvPr>
            <p:ph type="sldNum" sz="quarter" idx="12"/>
          </p:nvPr>
        </p:nvSpPr>
        <p:spPr/>
        <p:txBody>
          <a:bodyPr/>
          <a:lstStyle/>
          <a:p>
            <a:fld id="{73C4294D-D472-461E-A4A3-58B1EAB13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889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4D5238-45F9-4C75-AF10-094662CFA796}"/>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9B1CA27-579B-4D78-8937-EC84CAD3B5B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1571CAE-DD56-4EDE-B3D0-531DC053B6B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DD9EED1-8A68-4060-9EDD-2A15405EA6CE}"/>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28CCC4D-714A-4EE9-94F2-5D2A875CF194}"/>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ECC1A5F-46EC-4309-8069-3BF178F6CAD8}"/>
              </a:ext>
            </a:extLst>
          </p:cNvPr>
          <p:cNvSpPr>
            <a:spLocks noGrp="1"/>
          </p:cNvSpPr>
          <p:nvPr>
            <p:ph type="dt" sz="half" idx="10"/>
          </p:nvPr>
        </p:nvSpPr>
        <p:spPr/>
        <p:txBody>
          <a:bodyPr/>
          <a:lstStyle/>
          <a:p>
            <a:fld id="{4383EF60-56E6-47A8-BC04-F5C09F869E17}" type="datetimeFigureOut">
              <a:rPr lang="en-US" smtClean="0">
                <a:solidFill>
                  <a:prstClr val="black">
                    <a:tint val="75000"/>
                  </a:prstClr>
                </a:solidFill>
              </a:rPr>
              <a:pPr/>
              <a:t>3/11/2022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2EE3529-C514-4301-B81C-12029FC30B2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E67E9B87-6CF3-4A55-BE0C-9AAC9930B74D}"/>
              </a:ext>
            </a:extLst>
          </p:cNvPr>
          <p:cNvSpPr>
            <a:spLocks noGrp="1"/>
          </p:cNvSpPr>
          <p:nvPr>
            <p:ph type="sldNum" sz="quarter" idx="12"/>
          </p:nvPr>
        </p:nvSpPr>
        <p:spPr/>
        <p:txBody>
          <a:bodyPr/>
          <a:lstStyle/>
          <a:p>
            <a:fld id="{73C4294D-D472-461E-A4A3-58B1EAB13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1679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F644B-014D-4278-B88D-7E9F9761BE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8937F0A-B2DF-4458-8898-2E94D823211D}"/>
              </a:ext>
            </a:extLst>
          </p:cNvPr>
          <p:cNvSpPr>
            <a:spLocks noGrp="1"/>
          </p:cNvSpPr>
          <p:nvPr>
            <p:ph type="dt" sz="half" idx="10"/>
          </p:nvPr>
        </p:nvSpPr>
        <p:spPr/>
        <p:txBody>
          <a:bodyPr/>
          <a:lstStyle/>
          <a:p>
            <a:fld id="{4383EF60-56E6-47A8-BC04-F5C09F869E17}" type="datetimeFigureOut">
              <a:rPr lang="en-US" smtClean="0">
                <a:solidFill>
                  <a:prstClr val="black">
                    <a:tint val="75000"/>
                  </a:prstClr>
                </a:solidFill>
              </a:rPr>
              <a:pPr/>
              <a:t>3/11/2022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F92D529F-60E7-4CC8-A40A-C23E0771F87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8AC9CF6A-2142-4CAF-8BB6-075690D7FC78}"/>
              </a:ext>
            </a:extLst>
          </p:cNvPr>
          <p:cNvSpPr>
            <a:spLocks noGrp="1"/>
          </p:cNvSpPr>
          <p:nvPr>
            <p:ph type="sldNum" sz="quarter" idx="12"/>
          </p:nvPr>
        </p:nvSpPr>
        <p:spPr/>
        <p:txBody>
          <a:bodyPr/>
          <a:lstStyle/>
          <a:p>
            <a:fld id="{73C4294D-D472-461E-A4A3-58B1EAB13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8663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812B69-B764-4AD4-8EB0-3A7305DF9148}"/>
              </a:ext>
            </a:extLst>
          </p:cNvPr>
          <p:cNvSpPr>
            <a:spLocks noGrp="1"/>
          </p:cNvSpPr>
          <p:nvPr>
            <p:ph type="dt" sz="half" idx="10"/>
          </p:nvPr>
        </p:nvSpPr>
        <p:spPr/>
        <p:txBody>
          <a:bodyPr/>
          <a:lstStyle/>
          <a:p>
            <a:fld id="{4383EF60-56E6-47A8-BC04-F5C09F869E17}" type="datetimeFigureOut">
              <a:rPr lang="en-US" smtClean="0">
                <a:solidFill>
                  <a:prstClr val="black">
                    <a:tint val="75000"/>
                  </a:prstClr>
                </a:solidFill>
              </a:rPr>
              <a:pPr/>
              <a:t>3/11/2022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5BFC1C82-4189-4CFD-94E6-5D105CF561A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8DBEBADE-C984-4080-A8B5-A390A4293C93}"/>
              </a:ext>
            </a:extLst>
          </p:cNvPr>
          <p:cNvSpPr>
            <a:spLocks noGrp="1"/>
          </p:cNvSpPr>
          <p:nvPr>
            <p:ph type="sldNum" sz="quarter" idx="12"/>
          </p:nvPr>
        </p:nvSpPr>
        <p:spPr/>
        <p:txBody>
          <a:bodyPr/>
          <a:lstStyle/>
          <a:p>
            <a:fld id="{73C4294D-D472-461E-A4A3-58B1EAB13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7607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8E1B05-468B-40D4-85D3-C1AFAB888A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92EC8E4-BD92-4845-91DB-BF940751BAE8}"/>
              </a:ext>
            </a:extLst>
          </p:cNvPr>
          <p:cNvSpPr>
            <a:spLocks noGrp="1"/>
          </p:cNvSpPr>
          <p:nvPr>
            <p:ph idx="1"/>
          </p:nvPr>
        </p:nvSpPr>
        <p:spPr>
          <a:xfrm>
            <a:off x="5183188" y="98746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3748F2C-4F59-4B3D-B634-FD050B54D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C23C80B-AB35-4550-8C0D-DBFA238C679F}"/>
              </a:ext>
            </a:extLst>
          </p:cNvPr>
          <p:cNvSpPr>
            <a:spLocks noGrp="1"/>
          </p:cNvSpPr>
          <p:nvPr>
            <p:ph type="dt" sz="half" idx="10"/>
          </p:nvPr>
        </p:nvSpPr>
        <p:spPr/>
        <p:txBody>
          <a:bodyPr/>
          <a:lstStyle/>
          <a:p>
            <a:fld id="{4383EF60-56E6-47A8-BC04-F5C09F869E17}"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CCDD0186-70BB-4A65-BC3C-FA2D7A65EBE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721E5EA-0F1B-41F4-9997-36A21ABA674A}"/>
              </a:ext>
            </a:extLst>
          </p:cNvPr>
          <p:cNvSpPr>
            <a:spLocks noGrp="1"/>
          </p:cNvSpPr>
          <p:nvPr>
            <p:ph type="sldNum" sz="quarter" idx="12"/>
          </p:nvPr>
        </p:nvSpPr>
        <p:spPr/>
        <p:txBody>
          <a:bodyPr/>
          <a:lstStyle/>
          <a:p>
            <a:fld id="{73C4294D-D472-461E-A4A3-58B1EAB13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6898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6E931-49DA-4C10-B8A1-B1A1A9A58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A1E59DA-7D80-4A6B-A3A5-3393C90793A6}"/>
              </a:ext>
            </a:extLst>
          </p:cNvPr>
          <p:cNvSpPr>
            <a:spLocks noGrp="1"/>
          </p:cNvSpPr>
          <p:nvPr>
            <p:ph type="pic" idx="1"/>
          </p:nvPr>
        </p:nvSpPr>
        <p:spPr>
          <a:xfrm>
            <a:off x="5183188" y="98746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A403E7C-D431-40DF-B552-C348B6662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747F896-94F9-401B-B3EB-641EC2AD1CDE}"/>
              </a:ext>
            </a:extLst>
          </p:cNvPr>
          <p:cNvSpPr>
            <a:spLocks noGrp="1"/>
          </p:cNvSpPr>
          <p:nvPr>
            <p:ph type="dt" sz="half" idx="10"/>
          </p:nvPr>
        </p:nvSpPr>
        <p:spPr/>
        <p:txBody>
          <a:bodyPr/>
          <a:lstStyle/>
          <a:p>
            <a:fld id="{4383EF60-56E6-47A8-BC04-F5C09F869E17}"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A183BEF-196A-494A-AD89-0BDB7DD1315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C1CF7B7-3D7F-4A01-9E52-61BA94DA5CC4}"/>
              </a:ext>
            </a:extLst>
          </p:cNvPr>
          <p:cNvSpPr>
            <a:spLocks noGrp="1"/>
          </p:cNvSpPr>
          <p:nvPr>
            <p:ph type="sldNum" sz="quarter" idx="12"/>
          </p:nvPr>
        </p:nvSpPr>
        <p:spPr/>
        <p:txBody>
          <a:bodyPr/>
          <a:lstStyle/>
          <a:p>
            <a:fld id="{73C4294D-D472-461E-A4A3-58B1EAB13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498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59B714-1D6B-4A20-9162-DAA6DF296D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222AC05-61B3-4154-B717-4BBE39EABE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648E54-0092-481A-A3D1-BC8A1C5C2B34}"/>
              </a:ext>
            </a:extLst>
          </p:cNvPr>
          <p:cNvSpPr>
            <a:spLocks noGrp="1"/>
          </p:cNvSpPr>
          <p:nvPr>
            <p:ph type="dt" sz="half" idx="10"/>
          </p:nvPr>
        </p:nvSpPr>
        <p:spPr/>
        <p:txBody>
          <a:bodyPr/>
          <a:lstStyle/>
          <a:p>
            <a:fld id="{4383EF60-56E6-47A8-BC04-F5C09F869E17}"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90CEE7A-77CA-446D-B4DB-0292D23C006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2063AB6-170F-45C7-8BAE-14F1D748EC01}"/>
              </a:ext>
            </a:extLst>
          </p:cNvPr>
          <p:cNvSpPr>
            <a:spLocks noGrp="1"/>
          </p:cNvSpPr>
          <p:nvPr>
            <p:ph type="sldNum" sz="quarter" idx="12"/>
          </p:nvPr>
        </p:nvSpPr>
        <p:spPr/>
        <p:txBody>
          <a:bodyPr/>
          <a:lstStyle/>
          <a:p>
            <a:fld id="{73C4294D-D472-461E-A4A3-58B1EAB13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8530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DA5AFB-8BA1-42DA-9A05-F2935AA53AC8}"/>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6367B42-B093-4872-A0DC-2B8C5638AC45}"/>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E4C7F28-DC48-4AA7-A790-921D07EE713A}"/>
              </a:ext>
            </a:extLst>
          </p:cNvPr>
          <p:cNvSpPr>
            <a:spLocks noGrp="1"/>
          </p:cNvSpPr>
          <p:nvPr>
            <p:ph type="dt" sz="half" idx="10"/>
          </p:nvPr>
        </p:nvSpPr>
        <p:spPr/>
        <p:txBody>
          <a:bodyPr/>
          <a:lstStyle/>
          <a:p>
            <a:fld id="{4383EF60-56E6-47A8-BC04-F5C09F869E17}"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264541C-3C90-4042-832C-1FB88C3E8F9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AF038DD-9699-45BF-AF50-F7B8B420402F}"/>
              </a:ext>
            </a:extLst>
          </p:cNvPr>
          <p:cNvSpPr>
            <a:spLocks noGrp="1"/>
          </p:cNvSpPr>
          <p:nvPr>
            <p:ph type="sldNum" sz="quarter" idx="12"/>
          </p:nvPr>
        </p:nvSpPr>
        <p:spPr/>
        <p:txBody>
          <a:bodyPr/>
          <a:lstStyle/>
          <a:p>
            <a:fld id="{73C4294D-D472-461E-A4A3-58B1EAB13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5243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A8BDF-D93E-45B5-B41F-709EE0607394}"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463D3-6D3B-4FC5-A0DF-94C71ECFF05C}" type="slidenum">
              <a:rPr lang="en-US" smtClean="0"/>
              <a:t>‹#›</a:t>
            </a:fld>
            <a:endParaRPr lang="en-US"/>
          </a:p>
        </p:txBody>
      </p:sp>
    </p:spTree>
    <p:extLst>
      <p:ext uri="{BB962C8B-B14F-4D97-AF65-F5344CB8AC3E}">
        <p14:creationId xmlns:p14="http://schemas.microsoft.com/office/powerpoint/2010/main" val="198853298"/>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4D5B6E48-0364-42C4-A3E7-D5CA57E8708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57831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78"/>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63A9FCA0-A169-4681-8759-39E91A735E15}"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32440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2"/>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17101A-AB8D-4E07-A719-977E0538DD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4773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CCD7CA0-CC67-48DC-85EA-D17F0AE071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9475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7"/>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DD23A6-26F5-4608-9C06-3B3915D04B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3914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4F2AC4E-CC5F-4425-A531-46A86A398B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6691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9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85B9417-3EFF-43B5-8A6E-115792CFC6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5362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E7AE0C4-5826-4206-8C31-86F7D52B28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2573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788BE75-7623-4308-8E08-A9F22703FB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3284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DC4528A-0D3C-452C-A0E5-1520ACB052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5108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8A8BDF-D93E-45B5-B41F-709EE0607394}"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463D3-6D3B-4FC5-A0DF-94C71ECFF05C}" type="slidenum">
              <a:rPr lang="en-US" smtClean="0"/>
              <a:t>‹#›</a:t>
            </a:fld>
            <a:endParaRPr lang="en-US"/>
          </a:p>
        </p:txBody>
      </p:sp>
    </p:spTree>
    <p:extLst>
      <p:ext uri="{BB962C8B-B14F-4D97-AF65-F5344CB8AC3E}">
        <p14:creationId xmlns:p14="http://schemas.microsoft.com/office/powerpoint/2010/main" val="266588756"/>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B4BDE66-F967-4940-AB45-EE4FB85D0E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0357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894A02C-69AE-4E7D-82E8-378FCA99FE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83081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3"/>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7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F48D438-DC0D-49E8-8C0B-54717686C7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44447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73"/>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8B34D37-DE05-4A57-BD8F-304B8CB3E0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4780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17101A-AB8D-4E07-A719-977E0538DD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71562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CCD7CA0-CC67-48DC-85EA-D17F0AE071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6415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DD23A6-26F5-4608-9C06-3B3915D04B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81852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4F2AC4E-CC5F-4425-A531-46A86A398B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90162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9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85B9417-3EFF-43B5-8A6E-115792CFC6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29393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E7AE0C4-5826-4206-8C31-86F7D52B28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502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8A8BDF-D93E-45B5-B41F-709EE0607394}"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B463D3-6D3B-4FC5-A0DF-94C71ECFF05C}" type="slidenum">
              <a:rPr lang="en-US" smtClean="0"/>
              <a:t>‹#›</a:t>
            </a:fld>
            <a:endParaRPr lang="en-US"/>
          </a:p>
        </p:txBody>
      </p:sp>
    </p:spTree>
    <p:extLst>
      <p:ext uri="{BB962C8B-B14F-4D97-AF65-F5344CB8AC3E}">
        <p14:creationId xmlns:p14="http://schemas.microsoft.com/office/powerpoint/2010/main" val="1857545507"/>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788BE75-7623-4308-8E08-A9F22703FB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59085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DC4528A-0D3C-452C-A0E5-1520ACB052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93272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B4BDE66-F967-4940-AB45-EE4FB85D0E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94591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894A02C-69AE-4E7D-82E8-378FCA99FE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52727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6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F48D438-DC0D-49E8-8C0B-54717686C7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14690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8B34D37-DE05-4A57-BD8F-304B8CB3E0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31265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900226"/>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757398"/>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18459"/>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13272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8A8BDF-D93E-45B5-B41F-709EE0607394}"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463D3-6D3B-4FC5-A0DF-94C71ECFF05C}" type="slidenum">
              <a:rPr lang="en-US" smtClean="0"/>
              <a:t>‹#›</a:t>
            </a:fld>
            <a:endParaRPr lang="en-US"/>
          </a:p>
        </p:txBody>
      </p:sp>
    </p:spTree>
    <p:extLst>
      <p:ext uri="{BB962C8B-B14F-4D97-AF65-F5344CB8AC3E}">
        <p14:creationId xmlns:p14="http://schemas.microsoft.com/office/powerpoint/2010/main" val="1334015319"/>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167677"/>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358318"/>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00807"/>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484652"/>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91905"/>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488471"/>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7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130115"/>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lt2"/>
        </a:solidFill>
        <a:effectLst/>
      </p:bgPr>
    </p:bg>
    <p:spTree>
      <p:nvGrpSpPr>
        <p:cNvPr id="1" name="Shape 8"/>
        <p:cNvGrpSpPr/>
        <p:nvPr/>
      </p:nvGrpSpPr>
      <p:grpSpPr>
        <a:xfrm>
          <a:off x="0" y="0"/>
          <a:ext cx="0" cy="0"/>
          <a:chOff x="0" y="0"/>
          <a:chExt cx="0" cy="0"/>
        </a:xfrm>
      </p:grpSpPr>
      <p:sp>
        <p:nvSpPr>
          <p:cNvPr id="83" name="Google Shape;83;p2"/>
          <p:cNvSpPr txBox="1">
            <a:spLocks noGrp="1"/>
          </p:cNvSpPr>
          <p:nvPr>
            <p:ph type="ctrTitle"/>
          </p:nvPr>
        </p:nvSpPr>
        <p:spPr>
          <a:xfrm>
            <a:off x="2554000" y="1096431"/>
            <a:ext cx="7061200" cy="2421200"/>
          </a:xfrm>
          <a:prstGeom prst="rect">
            <a:avLst/>
          </a:prstGeom>
        </p:spPr>
        <p:txBody>
          <a:bodyPr spcFirstLastPara="1" wrap="square" lIns="91425" tIns="91425" rIns="91425" bIns="91425" anchor="ctr" anchorCtr="0">
            <a:noAutofit/>
          </a:bodyPr>
          <a:lstStyle>
            <a:lvl1pPr lvl="0" algn="ctr">
              <a:lnSpc>
                <a:spcPct val="45000"/>
              </a:lnSpc>
              <a:spcBef>
                <a:spcPts val="0"/>
              </a:spcBef>
              <a:spcAft>
                <a:spcPts val="0"/>
              </a:spcAft>
              <a:buSzPts val="5200"/>
              <a:buNone/>
              <a:defRPr sz="13866"/>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84" name="Google Shape;84;p2"/>
          <p:cNvSpPr txBox="1">
            <a:spLocks noGrp="1"/>
          </p:cNvSpPr>
          <p:nvPr>
            <p:ph type="subTitle" idx="1"/>
          </p:nvPr>
        </p:nvSpPr>
        <p:spPr>
          <a:xfrm>
            <a:off x="2372367" y="5398633"/>
            <a:ext cx="7424400" cy="38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atin typeface="Comfortaa"/>
                <a:ea typeface="Comfortaa"/>
                <a:cs typeface="Comfortaa"/>
                <a:sym typeface="Comfortaa"/>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85" name="Google Shape;85;p2"/>
          <p:cNvSpPr txBox="1">
            <a:spLocks noGrp="1"/>
          </p:cNvSpPr>
          <p:nvPr>
            <p:ph type="ctrTitle" idx="2"/>
          </p:nvPr>
        </p:nvSpPr>
        <p:spPr>
          <a:xfrm>
            <a:off x="3365633" y="3966312"/>
            <a:ext cx="5460800" cy="980400"/>
          </a:xfrm>
          <a:prstGeom prst="rect">
            <a:avLst/>
          </a:prstGeom>
        </p:spPr>
        <p:txBody>
          <a:bodyPr spcFirstLastPara="1" wrap="square" lIns="91425" tIns="91425" rIns="91425" bIns="91425" anchor="ctr" anchorCtr="0">
            <a:noAutofit/>
          </a:bodyPr>
          <a:lstStyle>
            <a:lvl1pPr lvl="0" algn="ctr" rtl="0">
              <a:lnSpc>
                <a:spcPct val="45000"/>
              </a:lnSpc>
              <a:spcBef>
                <a:spcPts val="0"/>
              </a:spcBef>
              <a:spcAft>
                <a:spcPts val="0"/>
              </a:spcAft>
              <a:buSzPts val="5200"/>
              <a:buNone/>
              <a:defRPr sz="13866"/>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12668473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2"/>
        </a:solidFill>
        <a:effectLst/>
      </p:bgPr>
    </p:bg>
    <p:spTree>
      <p:nvGrpSpPr>
        <p:cNvPr id="1" name="Shape 160"/>
        <p:cNvGrpSpPr/>
        <p:nvPr/>
      </p:nvGrpSpPr>
      <p:grpSpPr>
        <a:xfrm>
          <a:off x="0" y="0"/>
          <a:ext cx="0" cy="0"/>
          <a:chOff x="0" y="0"/>
          <a:chExt cx="0" cy="0"/>
        </a:xfrm>
      </p:grpSpPr>
      <p:sp>
        <p:nvSpPr>
          <p:cNvPr id="214" name="Google Shape;214;p4"/>
          <p:cNvSpPr txBox="1">
            <a:spLocks noGrp="1"/>
          </p:cNvSpPr>
          <p:nvPr>
            <p:ph type="title"/>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215" name="Google Shape;215;p4"/>
          <p:cNvSpPr txBox="1">
            <a:spLocks noGrp="1"/>
          </p:cNvSpPr>
          <p:nvPr>
            <p:ph type="body" idx="1"/>
          </p:nvPr>
        </p:nvSpPr>
        <p:spPr>
          <a:xfrm>
            <a:off x="960000" y="1390733"/>
            <a:ext cx="10272000" cy="47540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rgbClr val="F9A819"/>
              </a:buClr>
              <a:buSzPts val="1800"/>
              <a:buFont typeface="Darker Grotesque SemiBold"/>
              <a:buChar char="●"/>
              <a:defRPr sz="1467">
                <a:solidFill>
                  <a:srgbClr val="434343"/>
                </a:solidFill>
              </a:defRPr>
            </a:lvl1pPr>
            <a:lvl2pPr marL="1219170" lvl="1" indent="-423323" rtl="0">
              <a:lnSpc>
                <a:spcPct val="115000"/>
              </a:lnSpc>
              <a:spcBef>
                <a:spcPts val="0"/>
              </a:spcBef>
              <a:spcAft>
                <a:spcPts val="0"/>
              </a:spcAft>
              <a:buClr>
                <a:schemeClr val="lt1"/>
              </a:buClr>
              <a:buSzPts val="1400"/>
              <a:buFont typeface="Darker Grotesque SemiBold"/>
              <a:buChar char="○"/>
              <a:defRPr>
                <a:solidFill>
                  <a:srgbClr val="434343"/>
                </a:solidFill>
              </a:defRPr>
            </a:lvl2pPr>
            <a:lvl3pPr marL="1828754" lvl="2" indent="-423323" rtl="0">
              <a:lnSpc>
                <a:spcPct val="115000"/>
              </a:lnSpc>
              <a:spcBef>
                <a:spcPts val="0"/>
              </a:spcBef>
              <a:spcAft>
                <a:spcPts val="0"/>
              </a:spcAft>
              <a:buClr>
                <a:schemeClr val="lt1"/>
              </a:buClr>
              <a:buSzPts val="1400"/>
              <a:buFont typeface="Darker Grotesque SemiBold"/>
              <a:buChar char="■"/>
              <a:defRPr>
                <a:solidFill>
                  <a:srgbClr val="434343"/>
                </a:solidFill>
              </a:defRPr>
            </a:lvl3pPr>
            <a:lvl4pPr marL="2438339" lvl="3" indent="-423323" rtl="0">
              <a:lnSpc>
                <a:spcPct val="115000"/>
              </a:lnSpc>
              <a:spcBef>
                <a:spcPts val="0"/>
              </a:spcBef>
              <a:spcAft>
                <a:spcPts val="0"/>
              </a:spcAft>
              <a:buClr>
                <a:schemeClr val="lt1"/>
              </a:buClr>
              <a:buSzPts val="1400"/>
              <a:buFont typeface="Darker Grotesque SemiBold"/>
              <a:buChar char="●"/>
              <a:defRPr>
                <a:solidFill>
                  <a:srgbClr val="434343"/>
                </a:solidFill>
              </a:defRPr>
            </a:lvl4pPr>
            <a:lvl5pPr marL="3047924" lvl="4" indent="-423323" rtl="0">
              <a:lnSpc>
                <a:spcPct val="115000"/>
              </a:lnSpc>
              <a:spcBef>
                <a:spcPts val="0"/>
              </a:spcBef>
              <a:spcAft>
                <a:spcPts val="0"/>
              </a:spcAft>
              <a:buClr>
                <a:schemeClr val="lt1"/>
              </a:buClr>
              <a:buSzPts val="1400"/>
              <a:buFont typeface="Darker Grotesque SemiBold"/>
              <a:buChar char="○"/>
              <a:defRPr>
                <a:solidFill>
                  <a:srgbClr val="434343"/>
                </a:solidFill>
              </a:defRPr>
            </a:lvl5pPr>
            <a:lvl6pPr marL="3657509" lvl="5" indent="-423323" rtl="0">
              <a:lnSpc>
                <a:spcPct val="115000"/>
              </a:lnSpc>
              <a:spcBef>
                <a:spcPts val="0"/>
              </a:spcBef>
              <a:spcAft>
                <a:spcPts val="0"/>
              </a:spcAft>
              <a:buClr>
                <a:schemeClr val="lt1"/>
              </a:buClr>
              <a:buSzPts val="1400"/>
              <a:buFont typeface="Darker Grotesque SemiBold"/>
              <a:buChar char="■"/>
              <a:defRPr>
                <a:solidFill>
                  <a:srgbClr val="434343"/>
                </a:solidFill>
              </a:defRPr>
            </a:lvl6pPr>
            <a:lvl7pPr marL="4267093" lvl="6" indent="-423323" rtl="0">
              <a:lnSpc>
                <a:spcPct val="115000"/>
              </a:lnSpc>
              <a:spcBef>
                <a:spcPts val="0"/>
              </a:spcBef>
              <a:spcAft>
                <a:spcPts val="0"/>
              </a:spcAft>
              <a:buClr>
                <a:schemeClr val="lt1"/>
              </a:buClr>
              <a:buSzPts val="1400"/>
              <a:buFont typeface="Darker Grotesque SemiBold"/>
              <a:buChar char="●"/>
              <a:defRPr>
                <a:solidFill>
                  <a:srgbClr val="434343"/>
                </a:solidFill>
              </a:defRPr>
            </a:lvl7pPr>
            <a:lvl8pPr marL="4876678" lvl="7" indent="-423323" rtl="0">
              <a:lnSpc>
                <a:spcPct val="115000"/>
              </a:lnSpc>
              <a:spcBef>
                <a:spcPts val="0"/>
              </a:spcBef>
              <a:spcAft>
                <a:spcPts val="0"/>
              </a:spcAft>
              <a:buClr>
                <a:schemeClr val="lt1"/>
              </a:buClr>
              <a:buSzPts val="1400"/>
              <a:buFont typeface="Darker Grotesque SemiBold"/>
              <a:buChar char="○"/>
              <a:defRPr>
                <a:solidFill>
                  <a:srgbClr val="434343"/>
                </a:solidFill>
              </a:defRPr>
            </a:lvl8pPr>
            <a:lvl9pPr marL="5486263" lvl="8" indent="-423323" rtl="0">
              <a:lnSpc>
                <a:spcPct val="115000"/>
              </a:lnSpc>
              <a:spcBef>
                <a:spcPts val="0"/>
              </a:spcBef>
              <a:spcAft>
                <a:spcPts val="0"/>
              </a:spcAft>
              <a:buClr>
                <a:schemeClr val="lt1"/>
              </a:buClr>
              <a:buSzPts val="1400"/>
              <a:buFont typeface="Darker Grotesque SemiBold"/>
              <a:buChar char="■"/>
              <a:defRPr>
                <a:solidFill>
                  <a:srgbClr val="434343"/>
                </a:solidFill>
              </a:defRPr>
            </a:lvl9pPr>
          </a:lstStyle>
          <a:p>
            <a:endParaRPr/>
          </a:p>
        </p:txBody>
      </p:sp>
    </p:spTree>
    <p:extLst>
      <p:ext uri="{BB962C8B-B14F-4D97-AF65-F5344CB8AC3E}">
        <p14:creationId xmlns:p14="http://schemas.microsoft.com/office/powerpoint/2010/main" val="37455642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2"/>
        </a:solidFill>
        <a:effectLst/>
      </p:bgPr>
    </p:bg>
    <p:spTree>
      <p:nvGrpSpPr>
        <p:cNvPr id="1" name="Shape 366"/>
        <p:cNvGrpSpPr/>
        <p:nvPr/>
      </p:nvGrpSpPr>
      <p:grpSpPr>
        <a:xfrm>
          <a:off x="0" y="0"/>
          <a:ext cx="0" cy="0"/>
          <a:chOff x="0" y="0"/>
          <a:chExt cx="0" cy="0"/>
        </a:xfrm>
      </p:grpSpPr>
      <p:sp>
        <p:nvSpPr>
          <p:cNvPr id="432" name="Google Shape;432;p7"/>
          <p:cNvSpPr txBox="1">
            <a:spLocks noGrp="1"/>
          </p:cNvSpPr>
          <p:nvPr>
            <p:ph type="body" idx="1"/>
          </p:nvPr>
        </p:nvSpPr>
        <p:spPr>
          <a:xfrm>
            <a:off x="960000" y="2311700"/>
            <a:ext cx="5914800" cy="25256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433" name="Google Shape;433;p7"/>
          <p:cNvSpPr txBox="1">
            <a:spLocks noGrp="1"/>
          </p:cNvSpPr>
          <p:nvPr>
            <p:ph type="title"/>
          </p:nvPr>
        </p:nvSpPr>
        <p:spPr>
          <a:xfrm>
            <a:off x="960000" y="460293"/>
            <a:ext cx="10272000" cy="763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276268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A8BDF-D93E-45B5-B41F-709EE0607394}"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B463D3-6D3B-4FC5-A0DF-94C71ECFF05C}" type="slidenum">
              <a:rPr lang="en-US" smtClean="0"/>
              <a:t>‹#›</a:t>
            </a:fld>
            <a:endParaRPr lang="en-US"/>
          </a:p>
        </p:txBody>
      </p:sp>
    </p:spTree>
    <p:extLst>
      <p:ext uri="{BB962C8B-B14F-4D97-AF65-F5344CB8AC3E}">
        <p14:creationId xmlns:p14="http://schemas.microsoft.com/office/powerpoint/2010/main" val="3371580837"/>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2"/>
        </a:solidFill>
        <a:effectLst/>
      </p:bgPr>
    </p:bg>
    <p:spTree>
      <p:nvGrpSpPr>
        <p:cNvPr id="1" name="Shape 650"/>
        <p:cNvGrpSpPr/>
        <p:nvPr/>
      </p:nvGrpSpPr>
      <p:grpSpPr>
        <a:xfrm>
          <a:off x="0" y="0"/>
          <a:ext cx="0" cy="0"/>
          <a:chOff x="0" y="0"/>
          <a:chExt cx="0" cy="0"/>
        </a:xfrm>
      </p:grpSpPr>
      <p:sp>
        <p:nvSpPr>
          <p:cNvPr id="719" name="Google Shape;719;p13"/>
          <p:cNvSpPr txBox="1">
            <a:spLocks noGrp="1"/>
          </p:cNvSpPr>
          <p:nvPr>
            <p:ph type="title"/>
          </p:nvPr>
        </p:nvSpPr>
        <p:spPr>
          <a:xfrm>
            <a:off x="2340167" y="1974207"/>
            <a:ext cx="3716400" cy="706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20" name="Google Shape;720;p13"/>
          <p:cNvSpPr txBox="1">
            <a:spLocks noGrp="1"/>
          </p:cNvSpPr>
          <p:nvPr>
            <p:ph type="title" idx="2" hasCustomPrompt="1"/>
          </p:nvPr>
        </p:nvSpPr>
        <p:spPr>
          <a:xfrm>
            <a:off x="614433" y="2267533"/>
            <a:ext cx="1720400" cy="120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128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21" name="Google Shape;721;p13"/>
          <p:cNvSpPr txBox="1">
            <a:spLocks noGrp="1"/>
          </p:cNvSpPr>
          <p:nvPr>
            <p:ph type="subTitle" idx="1"/>
          </p:nvPr>
        </p:nvSpPr>
        <p:spPr>
          <a:xfrm>
            <a:off x="2340167" y="2680595"/>
            <a:ext cx="3405600" cy="6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2" name="Google Shape;722;p13"/>
          <p:cNvSpPr txBox="1">
            <a:spLocks noGrp="1"/>
          </p:cNvSpPr>
          <p:nvPr>
            <p:ph type="title" idx="3"/>
          </p:nvPr>
        </p:nvSpPr>
        <p:spPr>
          <a:xfrm>
            <a:off x="7515589" y="1974207"/>
            <a:ext cx="3716400" cy="706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23" name="Google Shape;723;p13"/>
          <p:cNvSpPr txBox="1">
            <a:spLocks noGrp="1"/>
          </p:cNvSpPr>
          <p:nvPr>
            <p:ph type="title" idx="4" hasCustomPrompt="1"/>
          </p:nvPr>
        </p:nvSpPr>
        <p:spPr>
          <a:xfrm>
            <a:off x="5796703" y="2267533"/>
            <a:ext cx="1720400" cy="120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128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24" name="Google Shape;724;p13"/>
          <p:cNvSpPr txBox="1">
            <a:spLocks noGrp="1"/>
          </p:cNvSpPr>
          <p:nvPr>
            <p:ph type="subTitle" idx="5"/>
          </p:nvPr>
        </p:nvSpPr>
        <p:spPr>
          <a:xfrm>
            <a:off x="7515589" y="2680595"/>
            <a:ext cx="3405600" cy="6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5" name="Google Shape;725;p13"/>
          <p:cNvSpPr txBox="1">
            <a:spLocks noGrp="1"/>
          </p:cNvSpPr>
          <p:nvPr>
            <p:ph type="title" idx="6"/>
          </p:nvPr>
        </p:nvSpPr>
        <p:spPr>
          <a:xfrm>
            <a:off x="2340167" y="3952796"/>
            <a:ext cx="3716400" cy="706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26" name="Google Shape;726;p13"/>
          <p:cNvSpPr txBox="1">
            <a:spLocks noGrp="1"/>
          </p:cNvSpPr>
          <p:nvPr>
            <p:ph type="title" idx="7" hasCustomPrompt="1"/>
          </p:nvPr>
        </p:nvSpPr>
        <p:spPr>
          <a:xfrm>
            <a:off x="614433" y="4216177"/>
            <a:ext cx="1720400" cy="120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128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27" name="Google Shape;727;p13"/>
          <p:cNvSpPr txBox="1">
            <a:spLocks noGrp="1"/>
          </p:cNvSpPr>
          <p:nvPr>
            <p:ph type="subTitle" idx="8"/>
          </p:nvPr>
        </p:nvSpPr>
        <p:spPr>
          <a:xfrm>
            <a:off x="2340167" y="4659193"/>
            <a:ext cx="3405600" cy="6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8" name="Google Shape;728;p13"/>
          <p:cNvSpPr txBox="1">
            <a:spLocks noGrp="1"/>
          </p:cNvSpPr>
          <p:nvPr>
            <p:ph type="title" idx="9"/>
          </p:nvPr>
        </p:nvSpPr>
        <p:spPr>
          <a:xfrm>
            <a:off x="7515589" y="3952796"/>
            <a:ext cx="3716400" cy="706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29" name="Google Shape;729;p13"/>
          <p:cNvSpPr txBox="1">
            <a:spLocks noGrp="1"/>
          </p:cNvSpPr>
          <p:nvPr>
            <p:ph type="title" idx="13" hasCustomPrompt="1"/>
          </p:nvPr>
        </p:nvSpPr>
        <p:spPr>
          <a:xfrm>
            <a:off x="5796703" y="4216177"/>
            <a:ext cx="1720400" cy="12084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3000"/>
              <a:buNone/>
              <a:defRPr sz="128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30" name="Google Shape;730;p13"/>
          <p:cNvSpPr txBox="1">
            <a:spLocks noGrp="1"/>
          </p:cNvSpPr>
          <p:nvPr>
            <p:ph type="subTitle" idx="14"/>
          </p:nvPr>
        </p:nvSpPr>
        <p:spPr>
          <a:xfrm>
            <a:off x="7515589" y="4659193"/>
            <a:ext cx="3405600" cy="64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1" name="Google Shape;731;p13"/>
          <p:cNvSpPr txBox="1">
            <a:spLocks noGrp="1"/>
          </p:cNvSpPr>
          <p:nvPr>
            <p:ph type="title" idx="15"/>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28575379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2"/>
        </a:solidFill>
        <a:effectLst/>
      </p:bgPr>
    </p:bg>
    <p:spTree>
      <p:nvGrpSpPr>
        <p:cNvPr id="1" name="Shape 86"/>
        <p:cNvGrpSpPr/>
        <p:nvPr/>
      </p:nvGrpSpPr>
      <p:grpSpPr>
        <a:xfrm>
          <a:off x="0" y="0"/>
          <a:ext cx="0" cy="0"/>
          <a:chOff x="0" y="0"/>
          <a:chExt cx="0" cy="0"/>
        </a:xfrm>
      </p:grpSpPr>
      <p:sp>
        <p:nvSpPr>
          <p:cNvPr id="157" name="Google Shape;157;p3"/>
          <p:cNvSpPr txBox="1">
            <a:spLocks noGrp="1"/>
          </p:cNvSpPr>
          <p:nvPr>
            <p:ph type="title"/>
          </p:nvPr>
        </p:nvSpPr>
        <p:spPr>
          <a:xfrm>
            <a:off x="1632000" y="2867800"/>
            <a:ext cx="8928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10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8" name="Google Shape;158;p3"/>
          <p:cNvSpPr txBox="1">
            <a:spLocks noGrp="1"/>
          </p:cNvSpPr>
          <p:nvPr>
            <p:ph type="subTitle" idx="1"/>
          </p:nvPr>
        </p:nvSpPr>
        <p:spPr>
          <a:xfrm>
            <a:off x="3189200" y="4484900"/>
            <a:ext cx="58136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 name="Google Shape;159;p3"/>
          <p:cNvSpPr txBox="1">
            <a:spLocks noGrp="1"/>
          </p:cNvSpPr>
          <p:nvPr>
            <p:ph type="title" idx="2" hasCustomPrompt="1"/>
          </p:nvPr>
        </p:nvSpPr>
        <p:spPr>
          <a:xfrm>
            <a:off x="4788000" y="1152833"/>
            <a:ext cx="2616000" cy="15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33203415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2"/>
        </a:solidFill>
        <a:effectLst/>
      </p:bgPr>
    </p:bg>
    <p:spTree>
      <p:nvGrpSpPr>
        <p:cNvPr id="1" name="Shape 873"/>
        <p:cNvGrpSpPr/>
        <p:nvPr/>
      </p:nvGrpSpPr>
      <p:grpSpPr>
        <a:xfrm>
          <a:off x="0" y="0"/>
          <a:ext cx="0" cy="0"/>
          <a:chOff x="0" y="0"/>
          <a:chExt cx="0" cy="0"/>
        </a:xfrm>
      </p:grpSpPr>
      <p:sp>
        <p:nvSpPr>
          <p:cNvPr id="939" name="Google Shape;939;p16"/>
          <p:cNvSpPr txBox="1">
            <a:spLocks noGrp="1"/>
          </p:cNvSpPr>
          <p:nvPr>
            <p:ph type="title"/>
          </p:nvPr>
        </p:nvSpPr>
        <p:spPr>
          <a:xfrm>
            <a:off x="960000" y="312692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40" name="Google Shape;940;p16"/>
          <p:cNvSpPr txBox="1">
            <a:spLocks noGrp="1"/>
          </p:cNvSpPr>
          <p:nvPr>
            <p:ph type="subTitle" idx="1"/>
          </p:nvPr>
        </p:nvSpPr>
        <p:spPr>
          <a:xfrm>
            <a:off x="1169200" y="4015433"/>
            <a:ext cx="2696800" cy="119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1" name="Google Shape;941;p16"/>
          <p:cNvSpPr txBox="1">
            <a:spLocks noGrp="1"/>
          </p:cNvSpPr>
          <p:nvPr>
            <p:ph type="title" idx="2"/>
          </p:nvPr>
        </p:nvSpPr>
        <p:spPr>
          <a:xfrm>
            <a:off x="4538400" y="312692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42" name="Google Shape;942;p16"/>
          <p:cNvSpPr txBox="1">
            <a:spLocks noGrp="1"/>
          </p:cNvSpPr>
          <p:nvPr>
            <p:ph type="subTitle" idx="3"/>
          </p:nvPr>
        </p:nvSpPr>
        <p:spPr>
          <a:xfrm>
            <a:off x="4747600" y="4015433"/>
            <a:ext cx="2696800" cy="119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3" name="Google Shape;943;p16"/>
          <p:cNvSpPr txBox="1">
            <a:spLocks noGrp="1"/>
          </p:cNvSpPr>
          <p:nvPr>
            <p:ph type="title" idx="4"/>
          </p:nvPr>
        </p:nvSpPr>
        <p:spPr>
          <a:xfrm>
            <a:off x="8116800" y="312692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44" name="Google Shape;944;p16"/>
          <p:cNvSpPr txBox="1">
            <a:spLocks noGrp="1"/>
          </p:cNvSpPr>
          <p:nvPr>
            <p:ph type="subTitle" idx="5"/>
          </p:nvPr>
        </p:nvSpPr>
        <p:spPr>
          <a:xfrm>
            <a:off x="8326000" y="4015433"/>
            <a:ext cx="2696800" cy="119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5" name="Google Shape;945;p16"/>
          <p:cNvSpPr txBox="1">
            <a:spLocks noGrp="1"/>
          </p:cNvSpPr>
          <p:nvPr>
            <p:ph type="title" idx="6"/>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18864484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2"/>
        </a:solidFill>
        <a:effectLst/>
      </p:bgPr>
    </p:bg>
    <p:spTree>
      <p:nvGrpSpPr>
        <p:cNvPr id="1" name="Shape 946"/>
        <p:cNvGrpSpPr/>
        <p:nvPr/>
      </p:nvGrpSpPr>
      <p:grpSpPr>
        <a:xfrm>
          <a:off x="0" y="0"/>
          <a:ext cx="0" cy="0"/>
          <a:chOff x="0" y="0"/>
          <a:chExt cx="0" cy="0"/>
        </a:xfrm>
      </p:grpSpPr>
      <p:sp>
        <p:nvSpPr>
          <p:cNvPr id="1012" name="Google Shape;1012;p17"/>
          <p:cNvSpPr txBox="1">
            <a:spLocks noGrp="1"/>
          </p:cNvSpPr>
          <p:nvPr>
            <p:ph type="title"/>
          </p:nvPr>
        </p:nvSpPr>
        <p:spPr>
          <a:xfrm>
            <a:off x="1998800" y="2136633"/>
            <a:ext cx="355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13" name="Google Shape;1013;p17"/>
          <p:cNvSpPr txBox="1">
            <a:spLocks noGrp="1"/>
          </p:cNvSpPr>
          <p:nvPr>
            <p:ph type="subTitle" idx="1"/>
          </p:nvPr>
        </p:nvSpPr>
        <p:spPr>
          <a:xfrm>
            <a:off x="1998800" y="2918667"/>
            <a:ext cx="3557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4" name="Google Shape;1014;p17"/>
          <p:cNvSpPr txBox="1">
            <a:spLocks noGrp="1"/>
          </p:cNvSpPr>
          <p:nvPr>
            <p:ph type="title" idx="2"/>
          </p:nvPr>
        </p:nvSpPr>
        <p:spPr>
          <a:xfrm>
            <a:off x="7502867" y="2136633"/>
            <a:ext cx="355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15" name="Google Shape;1015;p17"/>
          <p:cNvSpPr txBox="1">
            <a:spLocks noGrp="1"/>
          </p:cNvSpPr>
          <p:nvPr>
            <p:ph type="subTitle" idx="3"/>
          </p:nvPr>
        </p:nvSpPr>
        <p:spPr>
          <a:xfrm>
            <a:off x="7502867" y="2918667"/>
            <a:ext cx="3557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6" name="Google Shape;1016;p17"/>
          <p:cNvSpPr txBox="1">
            <a:spLocks noGrp="1"/>
          </p:cNvSpPr>
          <p:nvPr>
            <p:ph type="title" idx="4"/>
          </p:nvPr>
        </p:nvSpPr>
        <p:spPr>
          <a:xfrm>
            <a:off x="1998800" y="3844633"/>
            <a:ext cx="355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17" name="Google Shape;1017;p17"/>
          <p:cNvSpPr txBox="1">
            <a:spLocks noGrp="1"/>
          </p:cNvSpPr>
          <p:nvPr>
            <p:ph type="subTitle" idx="5"/>
          </p:nvPr>
        </p:nvSpPr>
        <p:spPr>
          <a:xfrm>
            <a:off x="1998800" y="4626667"/>
            <a:ext cx="3557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8" name="Google Shape;1018;p17"/>
          <p:cNvSpPr txBox="1">
            <a:spLocks noGrp="1"/>
          </p:cNvSpPr>
          <p:nvPr>
            <p:ph type="title" idx="6"/>
          </p:nvPr>
        </p:nvSpPr>
        <p:spPr>
          <a:xfrm>
            <a:off x="7502867" y="3844633"/>
            <a:ext cx="355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19" name="Google Shape;1019;p17"/>
          <p:cNvSpPr txBox="1">
            <a:spLocks noGrp="1"/>
          </p:cNvSpPr>
          <p:nvPr>
            <p:ph type="subTitle" idx="7"/>
          </p:nvPr>
        </p:nvSpPr>
        <p:spPr>
          <a:xfrm>
            <a:off x="7502867" y="4626667"/>
            <a:ext cx="3557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0" name="Google Shape;1020;p17"/>
          <p:cNvSpPr txBox="1">
            <a:spLocks noGrp="1"/>
          </p:cNvSpPr>
          <p:nvPr>
            <p:ph type="title" idx="8"/>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20971733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1247"/>
        <p:cNvGrpSpPr/>
        <p:nvPr/>
      </p:nvGrpSpPr>
      <p:grpSpPr>
        <a:xfrm>
          <a:off x="0" y="0"/>
          <a:ext cx="0" cy="0"/>
          <a:chOff x="0" y="0"/>
          <a:chExt cx="0" cy="0"/>
        </a:xfrm>
      </p:grpSpPr>
      <p:sp>
        <p:nvSpPr>
          <p:cNvPr id="1313" name="Google Shape;1313;p21"/>
          <p:cNvSpPr txBox="1">
            <a:spLocks noGrp="1"/>
          </p:cNvSpPr>
          <p:nvPr>
            <p:ph type="ctrTitle"/>
          </p:nvPr>
        </p:nvSpPr>
        <p:spPr>
          <a:xfrm>
            <a:off x="3253400" y="437633"/>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3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314" name="Google Shape;1314;p21"/>
          <p:cNvSpPr txBox="1">
            <a:spLocks noGrp="1"/>
          </p:cNvSpPr>
          <p:nvPr>
            <p:ph type="subTitle" idx="1"/>
          </p:nvPr>
        </p:nvSpPr>
        <p:spPr>
          <a:xfrm>
            <a:off x="3246800" y="1924400"/>
            <a:ext cx="5725200" cy="166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315" name="Google Shape;1315;p21"/>
          <p:cNvSpPr txBox="1">
            <a:spLocks noGrp="1"/>
          </p:cNvSpPr>
          <p:nvPr>
            <p:ph type="subTitle" idx="2"/>
          </p:nvPr>
        </p:nvSpPr>
        <p:spPr>
          <a:xfrm>
            <a:off x="3246800" y="4650667"/>
            <a:ext cx="5725200" cy="48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8644312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17101A-AB8D-4E07-A719-977E0538DD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92251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CCD7CA0-CC67-48DC-85EA-D17F0AE071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2635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DD23A6-26F5-4608-9C06-3B3915D04B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39764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4F2AC4E-CC5F-4425-A531-46A86A398B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8815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85B9417-3EFF-43B5-8A6E-115792CFC6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393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A8BDF-D93E-45B5-B41F-709EE0607394}"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463D3-6D3B-4FC5-A0DF-94C71ECFF05C}" type="slidenum">
              <a:rPr lang="en-US" smtClean="0"/>
              <a:t>‹#›</a:t>
            </a:fld>
            <a:endParaRPr lang="en-US"/>
          </a:p>
        </p:txBody>
      </p:sp>
    </p:spTree>
    <p:extLst>
      <p:ext uri="{BB962C8B-B14F-4D97-AF65-F5344CB8AC3E}">
        <p14:creationId xmlns:p14="http://schemas.microsoft.com/office/powerpoint/2010/main" val="1944523766"/>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E7AE0C4-5826-4206-8C31-86F7D52B28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5695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788BE75-7623-4308-8E08-A9F22703FB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91560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DC4528A-0D3C-452C-A0E5-1520ACB052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92603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B4BDE66-F967-4940-AB45-EE4FB85D0E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4818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894A02C-69AE-4E7D-82E8-378FCA99FE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60823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8"/>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68"/>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F48D438-DC0D-49E8-8C0B-54717686C7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73271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8"/>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8B34D37-DE05-4A57-BD8F-304B8CB3E0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55557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108483"/>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03272"/>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05265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A8BDF-D93E-45B5-B41F-709EE0607394}"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463D3-6D3B-4FC5-A0DF-94C71ECFF05C}" type="slidenum">
              <a:rPr lang="en-US" smtClean="0"/>
              <a:t>‹#›</a:t>
            </a:fld>
            <a:endParaRPr lang="en-US"/>
          </a:p>
        </p:txBody>
      </p:sp>
    </p:spTree>
    <p:extLst>
      <p:ext uri="{BB962C8B-B14F-4D97-AF65-F5344CB8AC3E}">
        <p14:creationId xmlns:p14="http://schemas.microsoft.com/office/powerpoint/2010/main" val="380553582"/>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192671"/>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007317"/>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340911"/>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559468"/>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473353"/>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237964"/>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649394"/>
      </p:ext>
    </p:extLst>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7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900332"/>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lt2"/>
        </a:solidFill>
        <a:effectLst/>
      </p:bgPr>
    </p:bg>
    <p:spTree>
      <p:nvGrpSpPr>
        <p:cNvPr id="1" name="Shape 8"/>
        <p:cNvGrpSpPr/>
        <p:nvPr/>
      </p:nvGrpSpPr>
      <p:grpSpPr>
        <a:xfrm>
          <a:off x="0" y="0"/>
          <a:ext cx="0" cy="0"/>
          <a:chOff x="0" y="0"/>
          <a:chExt cx="0" cy="0"/>
        </a:xfrm>
      </p:grpSpPr>
      <p:sp>
        <p:nvSpPr>
          <p:cNvPr id="83" name="Google Shape;83;p2"/>
          <p:cNvSpPr txBox="1">
            <a:spLocks noGrp="1"/>
          </p:cNvSpPr>
          <p:nvPr>
            <p:ph type="ctrTitle"/>
          </p:nvPr>
        </p:nvSpPr>
        <p:spPr>
          <a:xfrm>
            <a:off x="2554000" y="1096431"/>
            <a:ext cx="7061200" cy="2421200"/>
          </a:xfrm>
          <a:prstGeom prst="rect">
            <a:avLst/>
          </a:prstGeom>
        </p:spPr>
        <p:txBody>
          <a:bodyPr spcFirstLastPara="1" wrap="square" lIns="91425" tIns="91425" rIns="91425" bIns="91425" anchor="ctr" anchorCtr="0">
            <a:noAutofit/>
          </a:bodyPr>
          <a:lstStyle>
            <a:lvl1pPr lvl="0" algn="ctr">
              <a:lnSpc>
                <a:spcPct val="45000"/>
              </a:lnSpc>
              <a:spcBef>
                <a:spcPts val="0"/>
              </a:spcBef>
              <a:spcAft>
                <a:spcPts val="0"/>
              </a:spcAft>
              <a:buSzPts val="5200"/>
              <a:buNone/>
              <a:defRPr sz="13866"/>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84" name="Google Shape;84;p2"/>
          <p:cNvSpPr txBox="1">
            <a:spLocks noGrp="1"/>
          </p:cNvSpPr>
          <p:nvPr>
            <p:ph type="subTitle" idx="1"/>
          </p:nvPr>
        </p:nvSpPr>
        <p:spPr>
          <a:xfrm>
            <a:off x="2372367" y="5398633"/>
            <a:ext cx="7424400" cy="38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atin typeface="Comfortaa"/>
                <a:ea typeface="Comfortaa"/>
                <a:cs typeface="Comfortaa"/>
                <a:sym typeface="Comfortaa"/>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85" name="Google Shape;85;p2"/>
          <p:cNvSpPr txBox="1">
            <a:spLocks noGrp="1"/>
          </p:cNvSpPr>
          <p:nvPr>
            <p:ph type="ctrTitle" idx="2"/>
          </p:nvPr>
        </p:nvSpPr>
        <p:spPr>
          <a:xfrm>
            <a:off x="3365633" y="3966312"/>
            <a:ext cx="5460800" cy="980400"/>
          </a:xfrm>
          <a:prstGeom prst="rect">
            <a:avLst/>
          </a:prstGeom>
        </p:spPr>
        <p:txBody>
          <a:bodyPr spcFirstLastPara="1" wrap="square" lIns="91425" tIns="91425" rIns="91425" bIns="91425" anchor="ctr" anchorCtr="0">
            <a:noAutofit/>
          </a:bodyPr>
          <a:lstStyle>
            <a:lvl1pPr lvl="0" algn="ctr" rtl="0">
              <a:lnSpc>
                <a:spcPct val="45000"/>
              </a:lnSpc>
              <a:spcBef>
                <a:spcPts val="0"/>
              </a:spcBef>
              <a:spcAft>
                <a:spcPts val="0"/>
              </a:spcAft>
              <a:buSzPts val="5200"/>
              <a:buNone/>
              <a:defRPr sz="13866"/>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3230862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2"/>
        </a:solidFill>
        <a:effectLst/>
      </p:bgPr>
    </p:bg>
    <p:spTree>
      <p:nvGrpSpPr>
        <p:cNvPr id="1" name="Shape 160"/>
        <p:cNvGrpSpPr/>
        <p:nvPr/>
      </p:nvGrpSpPr>
      <p:grpSpPr>
        <a:xfrm>
          <a:off x="0" y="0"/>
          <a:ext cx="0" cy="0"/>
          <a:chOff x="0" y="0"/>
          <a:chExt cx="0" cy="0"/>
        </a:xfrm>
      </p:grpSpPr>
      <p:sp>
        <p:nvSpPr>
          <p:cNvPr id="214" name="Google Shape;214;p4"/>
          <p:cNvSpPr txBox="1">
            <a:spLocks noGrp="1"/>
          </p:cNvSpPr>
          <p:nvPr>
            <p:ph type="title"/>
          </p:nvPr>
        </p:nvSpPr>
        <p:spPr>
          <a:xfrm>
            <a:off x="960000" y="460293"/>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215" name="Google Shape;215;p4"/>
          <p:cNvSpPr txBox="1">
            <a:spLocks noGrp="1"/>
          </p:cNvSpPr>
          <p:nvPr>
            <p:ph type="body" idx="1"/>
          </p:nvPr>
        </p:nvSpPr>
        <p:spPr>
          <a:xfrm>
            <a:off x="960000" y="1390733"/>
            <a:ext cx="10272000" cy="47540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Clr>
                <a:srgbClr val="F9A819"/>
              </a:buClr>
              <a:buSzPts val="1800"/>
              <a:buFont typeface="Darker Grotesque SemiBold"/>
              <a:buChar char="●"/>
              <a:defRPr sz="1467">
                <a:solidFill>
                  <a:srgbClr val="434343"/>
                </a:solidFill>
              </a:defRPr>
            </a:lvl1pPr>
            <a:lvl2pPr marL="1219170" lvl="1" indent="-423323" rtl="0">
              <a:lnSpc>
                <a:spcPct val="115000"/>
              </a:lnSpc>
              <a:spcBef>
                <a:spcPts val="0"/>
              </a:spcBef>
              <a:spcAft>
                <a:spcPts val="0"/>
              </a:spcAft>
              <a:buClr>
                <a:schemeClr val="lt1"/>
              </a:buClr>
              <a:buSzPts val="1400"/>
              <a:buFont typeface="Darker Grotesque SemiBold"/>
              <a:buChar char="○"/>
              <a:defRPr>
                <a:solidFill>
                  <a:srgbClr val="434343"/>
                </a:solidFill>
              </a:defRPr>
            </a:lvl2pPr>
            <a:lvl3pPr marL="1828754" lvl="2" indent="-423323" rtl="0">
              <a:lnSpc>
                <a:spcPct val="115000"/>
              </a:lnSpc>
              <a:spcBef>
                <a:spcPts val="0"/>
              </a:spcBef>
              <a:spcAft>
                <a:spcPts val="0"/>
              </a:spcAft>
              <a:buClr>
                <a:schemeClr val="lt1"/>
              </a:buClr>
              <a:buSzPts val="1400"/>
              <a:buFont typeface="Darker Grotesque SemiBold"/>
              <a:buChar char="■"/>
              <a:defRPr>
                <a:solidFill>
                  <a:srgbClr val="434343"/>
                </a:solidFill>
              </a:defRPr>
            </a:lvl3pPr>
            <a:lvl4pPr marL="2438339" lvl="3" indent="-423323" rtl="0">
              <a:lnSpc>
                <a:spcPct val="115000"/>
              </a:lnSpc>
              <a:spcBef>
                <a:spcPts val="0"/>
              </a:spcBef>
              <a:spcAft>
                <a:spcPts val="0"/>
              </a:spcAft>
              <a:buClr>
                <a:schemeClr val="lt1"/>
              </a:buClr>
              <a:buSzPts val="1400"/>
              <a:buFont typeface="Darker Grotesque SemiBold"/>
              <a:buChar char="●"/>
              <a:defRPr>
                <a:solidFill>
                  <a:srgbClr val="434343"/>
                </a:solidFill>
              </a:defRPr>
            </a:lvl4pPr>
            <a:lvl5pPr marL="3047924" lvl="4" indent="-423323" rtl="0">
              <a:lnSpc>
                <a:spcPct val="115000"/>
              </a:lnSpc>
              <a:spcBef>
                <a:spcPts val="0"/>
              </a:spcBef>
              <a:spcAft>
                <a:spcPts val="0"/>
              </a:spcAft>
              <a:buClr>
                <a:schemeClr val="lt1"/>
              </a:buClr>
              <a:buSzPts val="1400"/>
              <a:buFont typeface="Darker Grotesque SemiBold"/>
              <a:buChar char="○"/>
              <a:defRPr>
                <a:solidFill>
                  <a:srgbClr val="434343"/>
                </a:solidFill>
              </a:defRPr>
            </a:lvl5pPr>
            <a:lvl6pPr marL="3657509" lvl="5" indent="-423323" rtl="0">
              <a:lnSpc>
                <a:spcPct val="115000"/>
              </a:lnSpc>
              <a:spcBef>
                <a:spcPts val="0"/>
              </a:spcBef>
              <a:spcAft>
                <a:spcPts val="0"/>
              </a:spcAft>
              <a:buClr>
                <a:schemeClr val="lt1"/>
              </a:buClr>
              <a:buSzPts val="1400"/>
              <a:buFont typeface="Darker Grotesque SemiBold"/>
              <a:buChar char="■"/>
              <a:defRPr>
                <a:solidFill>
                  <a:srgbClr val="434343"/>
                </a:solidFill>
              </a:defRPr>
            </a:lvl6pPr>
            <a:lvl7pPr marL="4267093" lvl="6" indent="-423323" rtl="0">
              <a:lnSpc>
                <a:spcPct val="115000"/>
              </a:lnSpc>
              <a:spcBef>
                <a:spcPts val="0"/>
              </a:spcBef>
              <a:spcAft>
                <a:spcPts val="0"/>
              </a:spcAft>
              <a:buClr>
                <a:schemeClr val="lt1"/>
              </a:buClr>
              <a:buSzPts val="1400"/>
              <a:buFont typeface="Darker Grotesque SemiBold"/>
              <a:buChar char="●"/>
              <a:defRPr>
                <a:solidFill>
                  <a:srgbClr val="434343"/>
                </a:solidFill>
              </a:defRPr>
            </a:lvl7pPr>
            <a:lvl8pPr marL="4876678" lvl="7" indent="-423323" rtl="0">
              <a:lnSpc>
                <a:spcPct val="115000"/>
              </a:lnSpc>
              <a:spcBef>
                <a:spcPts val="0"/>
              </a:spcBef>
              <a:spcAft>
                <a:spcPts val="0"/>
              </a:spcAft>
              <a:buClr>
                <a:schemeClr val="lt1"/>
              </a:buClr>
              <a:buSzPts val="1400"/>
              <a:buFont typeface="Darker Grotesque SemiBold"/>
              <a:buChar char="○"/>
              <a:defRPr>
                <a:solidFill>
                  <a:srgbClr val="434343"/>
                </a:solidFill>
              </a:defRPr>
            </a:lvl8pPr>
            <a:lvl9pPr marL="5486263" lvl="8" indent="-423323" rtl="0">
              <a:lnSpc>
                <a:spcPct val="115000"/>
              </a:lnSpc>
              <a:spcBef>
                <a:spcPts val="0"/>
              </a:spcBef>
              <a:spcAft>
                <a:spcPts val="0"/>
              </a:spcAft>
              <a:buClr>
                <a:schemeClr val="lt1"/>
              </a:buClr>
              <a:buSzPts val="1400"/>
              <a:buFont typeface="Darker Grotesque SemiBold"/>
              <a:buChar char="■"/>
              <a:defRPr>
                <a:solidFill>
                  <a:srgbClr val="434343"/>
                </a:solidFill>
              </a:defRPr>
            </a:lvl9pPr>
          </a:lstStyle>
          <a:p>
            <a:endParaRPr/>
          </a:p>
        </p:txBody>
      </p:sp>
    </p:spTree>
    <p:extLst>
      <p:ext uri="{BB962C8B-B14F-4D97-AF65-F5344CB8AC3E}">
        <p14:creationId xmlns:p14="http://schemas.microsoft.com/office/powerpoint/2010/main" val="99463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0.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3.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6.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theme" Target="../theme/theme7.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theme" Target="../theme/theme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9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A8BDF-D93E-45B5-B41F-709EE0607394}" type="datetimeFigureOut">
              <a:rPr lang="en-US" smtClean="0"/>
              <a:t>3/11/2022</a:t>
            </a:fld>
            <a:endParaRPr lang="en-US"/>
          </a:p>
        </p:txBody>
      </p:sp>
      <p:sp>
        <p:nvSpPr>
          <p:cNvPr id="5" name="Footer Placeholder 4"/>
          <p:cNvSpPr>
            <a:spLocks noGrp="1"/>
          </p:cNvSpPr>
          <p:nvPr>
            <p:ph type="ftr" sz="quarter" idx="3"/>
          </p:nvPr>
        </p:nvSpPr>
        <p:spPr>
          <a:xfrm>
            <a:off x="4165600" y="635639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9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463D3-6D3B-4FC5-A0DF-94C71ECFF05C}" type="slidenum">
              <a:rPr lang="en-US" smtClean="0"/>
              <a:t>‹#›</a:t>
            </a:fld>
            <a:endParaRPr lang="en-US"/>
          </a:p>
        </p:txBody>
      </p:sp>
    </p:spTree>
    <p:extLst>
      <p:ext uri="{BB962C8B-B14F-4D97-AF65-F5344CB8AC3E}">
        <p14:creationId xmlns:p14="http://schemas.microsoft.com/office/powerpoint/2010/main" val="128511816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6" r:id="rId16"/>
    <p:sldLayoutId id="2147483697" r:id="rId17"/>
    <p:sldLayoutId id="2147483887"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40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40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6627F66-025B-41C6-9ABF-1ACA78A75668}"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4063996405"/>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fontAlgn="base">
              <a:spcBef>
                <a:spcPct val="0"/>
              </a:spcBef>
              <a:spcAft>
                <a:spcPct val="0"/>
              </a:spcAft>
              <a:defRPr/>
            </a:pPr>
            <a:endParaRPr lang="en-US"/>
          </a:p>
        </p:txBody>
      </p:sp>
      <p:sp>
        <p:nvSpPr>
          <p:cNvPr id="10240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fontAlgn="base">
              <a:spcBef>
                <a:spcPct val="0"/>
              </a:spcBef>
              <a:spcAft>
                <a:spcPct val="0"/>
              </a:spcAft>
              <a:defRPr/>
            </a:pPr>
            <a:endParaRPr lang="en-US"/>
          </a:p>
        </p:txBody>
      </p:sp>
      <p:sp>
        <p:nvSpPr>
          <p:cNvPr id="10240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pPr>
            <a:fld id="{857DA7D0-A764-45CF-A422-06B3D5E3AE39}" type="slidenum">
              <a:rPr lang="en-US" smtClean="0"/>
              <a:pPr fontAlgn="base">
                <a:spcBef>
                  <a:spcPct val="0"/>
                </a:spcBef>
                <a:spcAft>
                  <a:spcPct val="0"/>
                </a:spcAft>
              </a:pPr>
              <a:t>‹#›</a:t>
            </a:fld>
            <a:endParaRPr lang="en-US" smtClean="0"/>
          </a:p>
        </p:txBody>
      </p:sp>
    </p:spTree>
    <p:extLst>
      <p:ext uri="{BB962C8B-B14F-4D97-AF65-F5344CB8AC3E}">
        <p14:creationId xmlns:p14="http://schemas.microsoft.com/office/powerpoint/2010/main" val="2164536791"/>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6C809C4-89E3-47E3-BC56-0A30FBE46ECD}"/>
              </a:ext>
            </a:extLst>
          </p:cNvPr>
          <p:cNvSpPr>
            <a:spLocks noGrp="1"/>
          </p:cNvSpPr>
          <p:nvPr>
            <p:ph type="title"/>
          </p:nvPr>
        </p:nvSpPr>
        <p:spPr>
          <a:xfrm>
            <a:off x="838200" y="365129"/>
            <a:ext cx="10515600" cy="1325563"/>
          </a:xfrm>
          <a:prstGeom prst="rect">
            <a:avLst/>
          </a:prstGeom>
        </p:spPr>
        <p:txBody>
          <a:bodyPr vert="horz" lIns="91432" tIns="45718" rIns="91432" bIns="457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C2D6FEA-EA32-49CF-B0D3-1F5C3876172D}"/>
              </a:ext>
            </a:extLst>
          </p:cNvPr>
          <p:cNvSpPr>
            <a:spLocks noGrp="1"/>
          </p:cNvSpPr>
          <p:nvPr>
            <p:ph type="body" idx="1"/>
          </p:nvPr>
        </p:nvSpPr>
        <p:spPr>
          <a:xfrm>
            <a:off x="838200" y="1825625"/>
            <a:ext cx="10515600" cy="4351339"/>
          </a:xfrm>
          <a:prstGeom prst="rect">
            <a:avLst/>
          </a:prstGeom>
        </p:spPr>
        <p:txBody>
          <a:bodyPr vert="horz" lIns="91432" tIns="45718" rIns="91432"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1E9F23-A492-492B-BEE8-92702675F44F}"/>
              </a:ext>
            </a:extLst>
          </p:cNvPr>
          <p:cNvSpPr>
            <a:spLocks noGrp="1"/>
          </p:cNvSpPr>
          <p:nvPr>
            <p:ph type="dt" sz="half" idx="2"/>
          </p:nvPr>
        </p:nvSpPr>
        <p:spPr>
          <a:xfrm>
            <a:off x="838200" y="6356390"/>
            <a:ext cx="2743200" cy="365125"/>
          </a:xfrm>
          <a:prstGeom prst="rect">
            <a:avLst/>
          </a:prstGeom>
        </p:spPr>
        <p:txBody>
          <a:bodyPr vert="horz" lIns="91432" tIns="45718" rIns="91432" bIns="45718" rtlCol="0" anchor="ctr"/>
          <a:lstStyle>
            <a:lvl1pPr algn="l">
              <a:defRPr sz="1200">
                <a:solidFill>
                  <a:schemeClr val="tx1">
                    <a:tint val="75000"/>
                  </a:schemeClr>
                </a:solidFill>
              </a:defRPr>
            </a:lvl1pPr>
          </a:lstStyle>
          <a:p>
            <a:pPr defTabSz="914309"/>
            <a:fld id="{83671EE3-D254-46E7-8ED6-5286005DF037}" type="datetimeFigureOut">
              <a:rPr lang="en-US" smtClean="0">
                <a:solidFill>
                  <a:prstClr val="black">
                    <a:tint val="75000"/>
                  </a:prstClr>
                </a:solidFill>
              </a:rPr>
              <a:pPr defTabSz="914309"/>
              <a:t>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AE66522-1C78-43BA-A822-271E66BFA89E}"/>
              </a:ext>
            </a:extLst>
          </p:cNvPr>
          <p:cNvSpPr>
            <a:spLocks noGrp="1"/>
          </p:cNvSpPr>
          <p:nvPr>
            <p:ph type="ftr" sz="quarter" idx="3"/>
          </p:nvPr>
        </p:nvSpPr>
        <p:spPr>
          <a:xfrm>
            <a:off x="4038600" y="6356390"/>
            <a:ext cx="4114800" cy="365125"/>
          </a:xfrm>
          <a:prstGeom prst="rect">
            <a:avLst/>
          </a:prstGeom>
        </p:spPr>
        <p:txBody>
          <a:bodyPr vert="horz" lIns="91432" tIns="45718" rIns="91432" bIns="45718" rtlCol="0" anchor="ctr"/>
          <a:lstStyle>
            <a:lvl1pPr algn="ctr">
              <a:defRPr sz="1200">
                <a:solidFill>
                  <a:schemeClr val="tx1">
                    <a:tint val="75000"/>
                  </a:schemeClr>
                </a:solidFill>
              </a:defRPr>
            </a:lvl1pPr>
          </a:lstStyle>
          <a:p>
            <a:pPr defTabSz="914309"/>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95CB4F0-EEB7-4E55-923D-3D7234E576B8}"/>
              </a:ext>
            </a:extLst>
          </p:cNvPr>
          <p:cNvSpPr>
            <a:spLocks noGrp="1"/>
          </p:cNvSpPr>
          <p:nvPr>
            <p:ph type="sldNum" sz="quarter" idx="4"/>
          </p:nvPr>
        </p:nvSpPr>
        <p:spPr>
          <a:xfrm>
            <a:off x="8610600" y="6356390"/>
            <a:ext cx="2743200" cy="365125"/>
          </a:xfrm>
          <a:prstGeom prst="rect">
            <a:avLst/>
          </a:prstGeom>
        </p:spPr>
        <p:txBody>
          <a:bodyPr vert="horz" lIns="91432" tIns="45718" rIns="91432" bIns="45718" rtlCol="0" anchor="ctr"/>
          <a:lstStyle>
            <a:lvl1pPr algn="r">
              <a:defRPr sz="1200">
                <a:solidFill>
                  <a:schemeClr val="tx1">
                    <a:tint val="75000"/>
                  </a:schemeClr>
                </a:solidFill>
              </a:defRPr>
            </a:lvl1pPr>
          </a:lstStyle>
          <a:p>
            <a:pPr defTabSz="914309"/>
            <a:fld id="{9D90C4F2-CDEA-4196-A5A2-BF98053461E6}"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2277779439"/>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4"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5" algn="l" defTabSz="914309"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3584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3584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fontAlgn="base">
              <a:spcBef>
                <a:spcPct val="0"/>
              </a:spcBef>
              <a:spcAft>
                <a:spcPct val="0"/>
              </a:spcAft>
            </a:pPr>
            <a:fld id="{E4B65F3A-2074-4505-9B04-BA08C652E3CD}"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405417764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1782474-3181-4072-B152-0604DC2EBEE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CADAAE2-44AB-4334-B130-9E17D9A58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DA6E14-16C9-443F-93B3-9DE85C3A6DD7}"/>
              </a:ext>
            </a:extLst>
          </p:cNvPr>
          <p:cNvSpPr>
            <a:spLocks noGrp="1"/>
          </p:cNvSpPr>
          <p:nvPr>
            <p:ph type="dt" sz="half" idx="2"/>
          </p:nvPr>
        </p:nvSpPr>
        <p:spPr>
          <a:xfrm>
            <a:off x="838200" y="635639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3EF60-56E6-47A8-BC04-F5C09F869E17}"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3F9E64D-FA52-4A49-8EE5-4355B7F21872}"/>
              </a:ext>
            </a:extLst>
          </p:cNvPr>
          <p:cNvSpPr>
            <a:spLocks noGrp="1"/>
          </p:cNvSpPr>
          <p:nvPr>
            <p:ph type="ftr" sz="quarter" idx="3"/>
          </p:nvPr>
        </p:nvSpPr>
        <p:spPr>
          <a:xfrm>
            <a:off x="4038600" y="635639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9F954AA-6C06-4431-9400-55BA3CF99267}"/>
              </a:ext>
            </a:extLst>
          </p:cNvPr>
          <p:cNvSpPr>
            <a:spLocks noGrp="1"/>
          </p:cNvSpPr>
          <p:nvPr>
            <p:ph type="sldNum" sz="quarter" idx="4"/>
          </p:nvPr>
        </p:nvSpPr>
        <p:spPr>
          <a:xfrm>
            <a:off x="8610600" y="635639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4294D-D472-461E-A4A3-58B1EAB138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77795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40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40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5DAC11B1-51BC-407E-8C12-65FCC1CD1023}"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72337256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40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40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5DAC11B1-51BC-407E-8C12-65FCC1CD1023}"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39522301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9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9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9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80222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40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40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5DAC11B1-51BC-407E-8C12-65FCC1CD1023}"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35679224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9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9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9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26250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40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40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6627F66-025B-41C6-9ABF-1ACA78A75668}"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405354118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9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A8BDF-D93E-45B5-B41F-709EE0607394}"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9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9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463D3-6D3B-4FC5-A0DF-94C71ECFF0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6779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0.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5.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5.xml"/><Relationship Id="rId1" Type="http://schemas.openxmlformats.org/officeDocument/2006/relationships/vmlDrawing" Target="../drawings/vmlDrawing1.vml"/><Relationship Id="rId5" Type="http://schemas.openxmlformats.org/officeDocument/2006/relationships/image" Target="../media/image36.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5.xml"/><Relationship Id="rId1" Type="http://schemas.openxmlformats.org/officeDocument/2006/relationships/vmlDrawing" Target="../drawings/vmlDrawing2.vml"/><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5.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0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41.gif"/></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microsoft.com/office/2007/relationships/hdphoto" Target="../media/hdphoto6.wdp"/><Relationship Id="rId5" Type="http://schemas.openxmlformats.org/officeDocument/2006/relationships/image" Target="../media/image43.png"/><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microsoft.com/office/2007/relationships/hdphoto" Target="../media/hdphoto5.wdp"/></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5.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microsoft.com/office/2007/relationships/hdphoto" Target="../media/hdphoto7.wdp"/></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microsoft.com/office/2007/relationships/hdphoto" Target="../media/hdphoto7.wdp"/></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microsoft.com/office/2007/relationships/hdphoto" Target="../media/hdphoto7.wdp"/></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microsoft.com/office/2007/relationships/hdphoto" Target="../media/hdphoto8.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microsoft.com/office/2007/relationships/hdphoto" Target="../media/hdphoto7.wdp"/></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6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38.xml"/><Relationship Id="rId5" Type="http://schemas.openxmlformats.org/officeDocument/2006/relationships/image" Target="../media/image16.jpeg"/><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98"/>
        <p:cNvGrpSpPr/>
        <p:nvPr/>
      </p:nvGrpSpPr>
      <p:grpSpPr>
        <a:xfrm>
          <a:off x="0" y="0"/>
          <a:ext cx="0" cy="0"/>
          <a:chOff x="0" y="0"/>
          <a:chExt cx="0" cy="0"/>
        </a:xfrm>
      </p:grpSpPr>
      <p:sp>
        <p:nvSpPr>
          <p:cNvPr id="1602" name="Google Shape;1602;p28"/>
          <p:cNvSpPr txBox="1">
            <a:spLocks noGrp="1"/>
          </p:cNvSpPr>
          <p:nvPr>
            <p:ph type="ctrTitle"/>
          </p:nvPr>
        </p:nvSpPr>
        <p:spPr>
          <a:xfrm>
            <a:off x="850348" y="1585017"/>
            <a:ext cx="10721533" cy="2925574"/>
          </a:xfrm>
          <a:prstGeom prst="rect">
            <a:avLst/>
          </a:prstGeom>
        </p:spPr>
        <p:txBody>
          <a:bodyPr spcFirstLastPara="1" wrap="square" lIns="121900" tIns="121900" rIns="121900" bIns="121900" anchor="ctr" anchorCtr="0">
            <a:noAutofit/>
          </a:bodyPr>
          <a:lstStyle/>
          <a:p>
            <a:pPr>
              <a:lnSpc>
                <a:spcPct val="150000"/>
              </a:lnSpc>
            </a:pPr>
            <a:r>
              <a:rPr lang="en" sz="7200" b="1" dirty="0">
                <a:ln>
                  <a:solidFill>
                    <a:sysClr val="windowText" lastClr="000000"/>
                  </a:solidFill>
                </a:ln>
                <a:solidFill>
                  <a:srgbClr val="FF8484"/>
                </a:solidFill>
                <a:latin typeface="Times New Roman" panose="02020603050405020304" pitchFamily="18" charset="0"/>
                <a:cs typeface="Times New Roman" panose="02020603050405020304" pitchFamily="18" charset="0"/>
              </a:rPr>
              <a:t>K</a:t>
            </a:r>
            <a:r>
              <a:rPr lang="en" sz="7200" b="1" dirty="0">
                <a:ln>
                  <a:solidFill>
                    <a:sysClr val="windowText" lastClr="000000"/>
                  </a:solidFill>
                </a:ln>
                <a:solidFill>
                  <a:srgbClr val="FFE29E"/>
                </a:solidFill>
                <a:latin typeface="Times New Roman" panose="02020603050405020304" pitchFamily="18" charset="0"/>
                <a:cs typeface="Times New Roman" panose="02020603050405020304" pitchFamily="18" charset="0"/>
              </a:rPr>
              <a:t>H</a:t>
            </a:r>
            <a:r>
              <a:rPr lang="en" sz="7200" b="1" dirty="0">
                <a:ln>
                  <a:solidFill>
                    <a:sysClr val="windowText" lastClr="000000"/>
                  </a:solidFill>
                </a:ln>
                <a:solidFill>
                  <a:srgbClr val="84B5FB"/>
                </a:solidFill>
                <a:latin typeface="Times New Roman" panose="02020603050405020304" pitchFamily="18" charset="0"/>
                <a:cs typeface="Times New Roman" panose="02020603050405020304" pitchFamily="18" charset="0"/>
              </a:rPr>
              <a:t>Í</a:t>
            </a:r>
            <a:r>
              <a:rPr lang="en" sz="7200" b="1" dirty="0">
                <a:ln>
                  <a:solidFill>
                    <a:sysClr val="windowText" lastClr="000000"/>
                  </a:solidFill>
                </a:ln>
                <a:solidFill>
                  <a:srgbClr val="FF8484"/>
                </a:solidFill>
                <a:latin typeface="Times New Roman" panose="02020603050405020304" pitchFamily="18" charset="0"/>
                <a:cs typeface="Times New Roman" panose="02020603050405020304" pitchFamily="18" charset="0"/>
              </a:rPr>
              <a:t> </a:t>
            </a:r>
            <a:r>
              <a:rPr lang="en" sz="7200" b="1" dirty="0">
                <a:ln>
                  <a:solidFill>
                    <a:sysClr val="windowText" lastClr="000000"/>
                  </a:solidFill>
                </a:ln>
                <a:solidFill>
                  <a:srgbClr val="F9C3DA"/>
                </a:solidFill>
                <a:latin typeface="Times New Roman" panose="02020603050405020304" pitchFamily="18" charset="0"/>
                <a:cs typeface="Times New Roman" panose="02020603050405020304" pitchFamily="18" charset="0"/>
              </a:rPr>
              <a:t>H</a:t>
            </a:r>
            <a:r>
              <a:rPr lang="en" sz="7200" b="1" dirty="0">
                <a:ln>
                  <a:solidFill>
                    <a:sysClr val="windowText" lastClr="000000"/>
                  </a:solidFill>
                </a:ln>
                <a:solidFill>
                  <a:srgbClr val="C597F1"/>
                </a:solidFill>
                <a:latin typeface="Times New Roman" panose="02020603050405020304" pitchFamily="18" charset="0"/>
                <a:cs typeface="Times New Roman" panose="02020603050405020304" pitchFamily="18" charset="0"/>
              </a:rPr>
              <a:t>Ậ</a:t>
            </a:r>
            <a:r>
              <a:rPr lang="en" sz="7200" b="1" dirty="0">
                <a:ln>
                  <a:solidFill>
                    <a:sysClr val="windowText" lastClr="000000"/>
                  </a:solidFill>
                </a:ln>
                <a:solidFill>
                  <a:srgbClr val="FF8484"/>
                </a:solidFill>
                <a:latin typeface="Times New Roman" panose="02020603050405020304" pitchFamily="18" charset="0"/>
                <a:cs typeface="Times New Roman" panose="02020603050405020304" pitchFamily="18" charset="0"/>
              </a:rPr>
              <a:t>U </a:t>
            </a:r>
            <a:br>
              <a:rPr lang="en" sz="7200" b="1" dirty="0">
                <a:ln>
                  <a:solidFill>
                    <a:sysClr val="windowText" lastClr="000000"/>
                  </a:solidFill>
                </a:ln>
                <a:solidFill>
                  <a:srgbClr val="FF8484"/>
                </a:solidFill>
                <a:latin typeface="Times New Roman" panose="02020603050405020304" pitchFamily="18" charset="0"/>
                <a:cs typeface="Times New Roman" panose="02020603050405020304" pitchFamily="18" charset="0"/>
              </a:rPr>
            </a:br>
            <a:r>
              <a:rPr lang="en" sz="7200" b="1" dirty="0">
                <a:ln>
                  <a:solidFill>
                    <a:sysClr val="windowText" lastClr="000000"/>
                  </a:solidFill>
                </a:ln>
                <a:solidFill>
                  <a:srgbClr val="FF8484"/>
                </a:solidFill>
                <a:latin typeface="Times New Roman" panose="02020603050405020304" pitchFamily="18" charset="0"/>
                <a:cs typeface="Times New Roman" panose="02020603050405020304" pitchFamily="18" charset="0"/>
              </a:rPr>
              <a:t>VÀ </a:t>
            </a:r>
            <a:r>
              <a:rPr lang="en" sz="7200" b="1" dirty="0" smtClean="0">
                <a:ln>
                  <a:solidFill>
                    <a:sysClr val="windowText" lastClr="000000"/>
                  </a:solidFill>
                </a:ln>
                <a:solidFill>
                  <a:srgbClr val="FF8484"/>
                </a:solidFill>
                <a:latin typeface="Times New Roman" panose="02020603050405020304" pitchFamily="18" charset="0"/>
                <a:cs typeface="Times New Roman" panose="02020603050405020304" pitchFamily="18" charset="0"/>
              </a:rPr>
              <a:t>B</a:t>
            </a:r>
            <a:r>
              <a:rPr lang="en" sz="7200" b="1" dirty="0" smtClean="0">
                <a:ln>
                  <a:solidFill>
                    <a:sysClr val="windowText" lastClr="000000"/>
                  </a:solidFill>
                </a:ln>
                <a:solidFill>
                  <a:srgbClr val="FFE29E"/>
                </a:solidFill>
                <a:latin typeface="Times New Roman" panose="02020603050405020304" pitchFamily="18" charset="0"/>
                <a:cs typeface="Times New Roman" panose="02020603050405020304" pitchFamily="18" charset="0"/>
              </a:rPr>
              <a:t>I</a:t>
            </a:r>
            <a:r>
              <a:rPr lang="en" sz="7200" b="1" dirty="0" smtClean="0">
                <a:ln>
                  <a:solidFill>
                    <a:sysClr val="windowText" lastClr="000000"/>
                  </a:solidFill>
                </a:ln>
                <a:solidFill>
                  <a:srgbClr val="84B5FB"/>
                </a:solidFill>
                <a:latin typeface="Times New Roman" panose="02020603050405020304" pitchFamily="18" charset="0"/>
                <a:cs typeface="Times New Roman" panose="02020603050405020304" pitchFamily="18" charset="0"/>
              </a:rPr>
              <a:t>Ế</a:t>
            </a:r>
            <a:r>
              <a:rPr lang="en" sz="7200" b="1" dirty="0" smtClean="0">
                <a:ln>
                  <a:solidFill>
                    <a:sysClr val="windowText" lastClr="000000"/>
                  </a:solidFill>
                </a:ln>
                <a:solidFill>
                  <a:srgbClr val="F9C3DA"/>
                </a:solidFill>
                <a:latin typeface="Times New Roman" panose="02020603050405020304" pitchFamily="18" charset="0"/>
                <a:cs typeface="Times New Roman" panose="02020603050405020304" pitchFamily="18" charset="0"/>
              </a:rPr>
              <a:t>N</a:t>
            </a:r>
            <a:r>
              <a:rPr lang="en" sz="7200" b="1" dirty="0" smtClean="0">
                <a:ln>
                  <a:solidFill>
                    <a:sysClr val="windowText" lastClr="000000"/>
                  </a:solidFill>
                </a:ln>
                <a:solidFill>
                  <a:srgbClr val="FF8484"/>
                </a:solidFill>
                <a:latin typeface="Times New Roman" panose="02020603050405020304" pitchFamily="18" charset="0"/>
                <a:cs typeface="Times New Roman" panose="02020603050405020304" pitchFamily="18" charset="0"/>
              </a:rPr>
              <a:t> </a:t>
            </a:r>
            <a:r>
              <a:rPr lang="en" sz="7200" b="1" dirty="0">
                <a:ln>
                  <a:solidFill>
                    <a:sysClr val="windowText" lastClr="000000"/>
                  </a:solidFill>
                </a:ln>
                <a:solidFill>
                  <a:srgbClr val="C597F1"/>
                </a:solidFill>
                <a:latin typeface="Times New Roman" panose="02020603050405020304" pitchFamily="18" charset="0"/>
                <a:cs typeface="Times New Roman" panose="02020603050405020304" pitchFamily="18" charset="0"/>
              </a:rPr>
              <a:t>Đ</a:t>
            </a:r>
            <a:r>
              <a:rPr lang="en" sz="7200" b="1" dirty="0">
                <a:ln>
                  <a:solidFill>
                    <a:sysClr val="windowText" lastClr="000000"/>
                  </a:solidFill>
                </a:ln>
                <a:solidFill>
                  <a:srgbClr val="FF8484"/>
                </a:solidFill>
                <a:latin typeface="Times New Roman" panose="02020603050405020304" pitchFamily="18" charset="0"/>
                <a:cs typeface="Times New Roman" panose="02020603050405020304" pitchFamily="18" charset="0"/>
              </a:rPr>
              <a:t>Ổ</a:t>
            </a:r>
            <a:r>
              <a:rPr lang="en" sz="7200" b="1" dirty="0">
                <a:ln>
                  <a:solidFill>
                    <a:sysClr val="windowText" lastClr="000000"/>
                  </a:solidFill>
                </a:ln>
                <a:solidFill>
                  <a:srgbClr val="FFE29E"/>
                </a:solidFill>
                <a:latin typeface="Times New Roman" panose="02020603050405020304" pitchFamily="18" charset="0"/>
                <a:cs typeface="Times New Roman" panose="02020603050405020304" pitchFamily="18" charset="0"/>
              </a:rPr>
              <a:t>I</a:t>
            </a:r>
            <a:r>
              <a:rPr lang="en" sz="7200" b="1" dirty="0">
                <a:ln>
                  <a:solidFill>
                    <a:sysClr val="windowText" lastClr="000000"/>
                  </a:solidFill>
                </a:ln>
                <a:solidFill>
                  <a:srgbClr val="FF8484"/>
                </a:solidFill>
                <a:latin typeface="Times New Roman" panose="02020603050405020304" pitchFamily="18" charset="0"/>
                <a:cs typeface="Times New Roman" panose="02020603050405020304" pitchFamily="18" charset="0"/>
              </a:rPr>
              <a:t> </a:t>
            </a:r>
            <a:r>
              <a:rPr lang="en" sz="7200" b="1" dirty="0">
                <a:ln>
                  <a:solidFill>
                    <a:sysClr val="windowText" lastClr="000000"/>
                  </a:solidFill>
                </a:ln>
                <a:solidFill>
                  <a:srgbClr val="84B5FB"/>
                </a:solidFill>
                <a:latin typeface="Times New Roman" panose="02020603050405020304" pitchFamily="18" charset="0"/>
                <a:cs typeface="Times New Roman" panose="02020603050405020304" pitchFamily="18" charset="0"/>
              </a:rPr>
              <a:t>K</a:t>
            </a:r>
            <a:r>
              <a:rPr lang="en" sz="7200" b="1" dirty="0">
                <a:ln>
                  <a:solidFill>
                    <a:sysClr val="windowText" lastClr="000000"/>
                  </a:solidFill>
                </a:ln>
                <a:solidFill>
                  <a:srgbClr val="F9C3DA"/>
                </a:solidFill>
                <a:latin typeface="Times New Roman" panose="02020603050405020304" pitchFamily="18" charset="0"/>
                <a:cs typeface="Times New Roman" panose="02020603050405020304" pitchFamily="18" charset="0"/>
              </a:rPr>
              <a:t>H</a:t>
            </a:r>
            <a:r>
              <a:rPr lang="en" sz="7200" b="1" dirty="0">
                <a:ln>
                  <a:solidFill>
                    <a:sysClr val="windowText" lastClr="000000"/>
                  </a:solidFill>
                </a:ln>
                <a:solidFill>
                  <a:srgbClr val="FF8484"/>
                </a:solidFill>
                <a:latin typeface="Times New Roman" panose="02020603050405020304" pitchFamily="18" charset="0"/>
                <a:cs typeface="Times New Roman" panose="02020603050405020304" pitchFamily="18" charset="0"/>
              </a:rPr>
              <a:t>Í </a:t>
            </a:r>
            <a:r>
              <a:rPr lang="en" sz="7200" b="1" dirty="0">
                <a:ln>
                  <a:solidFill>
                    <a:sysClr val="windowText" lastClr="000000"/>
                  </a:solidFill>
                </a:ln>
                <a:solidFill>
                  <a:srgbClr val="FFE29E"/>
                </a:solidFill>
                <a:latin typeface="Times New Roman" panose="02020603050405020304" pitchFamily="18" charset="0"/>
                <a:cs typeface="Times New Roman" panose="02020603050405020304" pitchFamily="18" charset="0"/>
              </a:rPr>
              <a:t>H</a:t>
            </a:r>
            <a:r>
              <a:rPr lang="en" sz="7200" b="1" dirty="0">
                <a:ln>
                  <a:solidFill>
                    <a:sysClr val="windowText" lastClr="000000"/>
                  </a:solidFill>
                </a:ln>
                <a:solidFill>
                  <a:srgbClr val="84B5FB"/>
                </a:solidFill>
                <a:latin typeface="Times New Roman" panose="02020603050405020304" pitchFamily="18" charset="0"/>
                <a:cs typeface="Times New Roman" panose="02020603050405020304" pitchFamily="18" charset="0"/>
              </a:rPr>
              <a:t>Ậ</a:t>
            </a:r>
            <a:r>
              <a:rPr lang="en" sz="7200" b="1" dirty="0">
                <a:ln>
                  <a:solidFill>
                    <a:sysClr val="windowText" lastClr="000000"/>
                  </a:solidFill>
                </a:ln>
                <a:solidFill>
                  <a:srgbClr val="FF8484"/>
                </a:solidFill>
                <a:latin typeface="Times New Roman" panose="02020603050405020304" pitchFamily="18" charset="0"/>
                <a:cs typeface="Times New Roman" panose="02020603050405020304" pitchFamily="18" charset="0"/>
              </a:rPr>
              <a:t>U</a:t>
            </a:r>
            <a:endParaRPr sz="7200" b="1" dirty="0">
              <a:ln>
                <a:solidFill>
                  <a:sysClr val="windowText" lastClr="000000"/>
                </a:solidFill>
              </a:ln>
              <a:solidFill>
                <a:schemeClr val="lt2"/>
              </a:solidFill>
              <a:latin typeface="Times New Roman" panose="02020603050405020304" pitchFamily="18" charset="0"/>
              <a:cs typeface="Times New Roman" panose="02020603050405020304" pitchFamily="18" charset="0"/>
            </a:endParaRPr>
          </a:p>
        </p:txBody>
      </p:sp>
      <p:sp>
        <p:nvSpPr>
          <p:cNvPr id="1612" name="Google Shape;1612;p28"/>
          <p:cNvSpPr txBox="1">
            <a:spLocks noGrp="1"/>
          </p:cNvSpPr>
          <p:nvPr>
            <p:ph type="ctrTitle" idx="2"/>
          </p:nvPr>
        </p:nvSpPr>
        <p:spPr>
          <a:xfrm>
            <a:off x="2737400" y="675908"/>
            <a:ext cx="5518807" cy="774977"/>
          </a:xfrm>
          <a:prstGeom prst="rect">
            <a:avLst/>
          </a:prstGeom>
        </p:spPr>
        <p:txBody>
          <a:bodyPr spcFirstLastPara="1" wrap="square" lIns="121900" tIns="121900" rIns="121900" bIns="121900" anchor="ctr" anchorCtr="0">
            <a:noAutofit/>
          </a:bodyPr>
          <a:lstStyle/>
          <a:p>
            <a:r>
              <a:rPr lang="en" sz="7200" b="1" dirty="0">
                <a:solidFill>
                  <a:schemeClr val="dk2"/>
                </a:solidFill>
                <a:latin typeface="Times New Roman" panose="02020603050405020304" pitchFamily="18" charset="0"/>
                <a:cs typeface="Times New Roman" panose="02020603050405020304" pitchFamily="18" charset="0"/>
              </a:rPr>
              <a:t>C</a:t>
            </a:r>
            <a:r>
              <a:rPr lang="en" sz="7200" b="1" dirty="0">
                <a:solidFill>
                  <a:srgbClr val="FFE29E"/>
                </a:solidFill>
                <a:latin typeface="Times New Roman" panose="02020603050405020304" pitchFamily="18" charset="0"/>
                <a:cs typeface="Times New Roman" panose="02020603050405020304" pitchFamily="18" charset="0"/>
              </a:rPr>
              <a:t>H</a:t>
            </a:r>
            <a:r>
              <a:rPr lang="en" sz="7200" b="1" dirty="0">
                <a:solidFill>
                  <a:srgbClr val="84B5FB"/>
                </a:solidFill>
                <a:latin typeface="Times New Roman" panose="02020603050405020304" pitchFamily="18" charset="0"/>
                <a:cs typeface="Times New Roman" panose="02020603050405020304" pitchFamily="18" charset="0"/>
              </a:rPr>
              <a:t>Ư</a:t>
            </a:r>
            <a:r>
              <a:rPr lang="en" sz="7200" b="1" dirty="0">
                <a:solidFill>
                  <a:srgbClr val="F9C3DA"/>
                </a:solidFill>
                <a:latin typeface="Times New Roman" panose="02020603050405020304" pitchFamily="18" charset="0"/>
                <a:cs typeface="Times New Roman" panose="02020603050405020304" pitchFamily="18" charset="0"/>
              </a:rPr>
              <a:t>Ơ</a:t>
            </a:r>
            <a:r>
              <a:rPr lang="en" sz="7200" b="1" dirty="0">
                <a:solidFill>
                  <a:srgbClr val="C597F1"/>
                </a:solidFill>
                <a:latin typeface="Times New Roman" panose="02020603050405020304" pitchFamily="18" charset="0"/>
                <a:cs typeface="Times New Roman" panose="02020603050405020304" pitchFamily="18" charset="0"/>
              </a:rPr>
              <a:t>N</a:t>
            </a:r>
            <a:r>
              <a:rPr lang="en" sz="7200" b="1" dirty="0">
                <a:solidFill>
                  <a:schemeClr val="dk2"/>
                </a:solidFill>
                <a:latin typeface="Times New Roman" panose="02020603050405020304" pitchFamily="18" charset="0"/>
                <a:cs typeface="Times New Roman" panose="02020603050405020304" pitchFamily="18" charset="0"/>
              </a:rPr>
              <a:t>G 4</a:t>
            </a:r>
            <a:endParaRPr sz="7200" b="1" dirty="0">
              <a:solidFill>
                <a:schemeClr val="accent3"/>
              </a:solidFill>
              <a:latin typeface="Times New Roman" panose="02020603050405020304" pitchFamily="18" charset="0"/>
              <a:cs typeface="Times New Roman" panose="02020603050405020304" pitchFamily="18" charset="0"/>
            </a:endParaRPr>
          </a:p>
        </p:txBody>
      </p:sp>
      <p:sp>
        <p:nvSpPr>
          <p:cNvPr id="1607" name="Google Shape;1607;p28"/>
          <p:cNvSpPr/>
          <p:nvPr/>
        </p:nvSpPr>
        <p:spPr>
          <a:xfrm>
            <a:off x="9670895" y="842670"/>
            <a:ext cx="2042776" cy="980235"/>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8" name="Google Shape;1608;p28"/>
          <p:cNvSpPr/>
          <p:nvPr/>
        </p:nvSpPr>
        <p:spPr>
          <a:xfrm>
            <a:off x="619600" y="4717784"/>
            <a:ext cx="136000" cy="1360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9" name="Google Shape;1609;p28"/>
          <p:cNvSpPr/>
          <p:nvPr/>
        </p:nvSpPr>
        <p:spPr>
          <a:xfrm>
            <a:off x="1539416" y="1893134"/>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0" name="Google Shape;1610;p28"/>
          <p:cNvSpPr/>
          <p:nvPr/>
        </p:nvSpPr>
        <p:spPr>
          <a:xfrm>
            <a:off x="905880" y="2133786"/>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Rectangle 1"/>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69" y="4853785"/>
            <a:ext cx="2744859" cy="192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4913" y="4853785"/>
            <a:ext cx="3251603" cy="192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369" y="4833147"/>
            <a:ext cx="3251603" cy="192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4101" y="4853785"/>
            <a:ext cx="2736415" cy="192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284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sp>
        <p:nvSpPr>
          <p:cNvPr id="7" name="TextBox 6">
            <a:extLst>
              <a:ext uri="{FF2B5EF4-FFF2-40B4-BE49-F238E27FC236}">
                <a16:creationId xmlns:a16="http://schemas.microsoft.com/office/drawing/2014/main" xmlns="" id="{900049FC-40A7-46DC-9681-F1C11B6E81EA}"/>
              </a:ext>
            </a:extLst>
          </p:cNvPr>
          <p:cNvSpPr txBox="1"/>
          <p:nvPr/>
        </p:nvSpPr>
        <p:spPr>
          <a:xfrm>
            <a:off x="1434605" y="253382"/>
            <a:ext cx="3447435" cy="707886"/>
          </a:xfrm>
          <a:prstGeom prst="rect">
            <a:avLst/>
          </a:prstGeom>
          <a:solidFill>
            <a:srgbClr val="84B5FB"/>
          </a:solidFill>
          <a:ln w="28575">
            <a:solidFill>
              <a:schemeClr val="tx1"/>
            </a:solidFill>
          </a:ln>
        </p:spPr>
        <p:txBody>
          <a:bodyPr wrap="square" rtlCol="0">
            <a:spAutoFit/>
          </a:bodyPr>
          <a:lstStyle/>
          <a:p>
            <a:pPr algn="ctr"/>
            <a:r>
              <a:rPr lang="en-US" sz="4000" b="1" dirty="0" err="1">
                <a:latin typeface="Times New Roman" panose="02020603050405020304" pitchFamily="18" charset="0"/>
                <a:cs typeface="Times New Roman" panose="02020603050405020304" pitchFamily="18" charset="0"/>
              </a:rPr>
              <a:t>Tầng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lưu</a:t>
            </a:r>
            <a:endParaRPr lang="en-US" sz="4000" b="1" dirty="0">
              <a:latin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a16="http://schemas.microsoft.com/office/drawing/2014/main" xmlns="" id="{9A8836EC-543D-4190-8165-79EB14D15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20" y="1790700"/>
            <a:ext cx="4800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a:extLst>
              <a:ext uri="{FF2B5EF4-FFF2-40B4-BE49-F238E27FC236}">
                <a16:creationId xmlns:a16="http://schemas.microsoft.com/office/drawing/2014/main" xmlns="" id="{83E9B089-3072-4823-B105-8912D98C7587}"/>
              </a:ext>
            </a:extLst>
          </p:cNvPr>
          <p:cNvSpPr txBox="1">
            <a:spLocks noChangeArrowheads="1"/>
          </p:cNvSpPr>
          <p:nvPr/>
        </p:nvSpPr>
        <p:spPr bwMode="auto">
          <a:xfrm>
            <a:off x="1329520" y="2293938"/>
            <a:ext cx="1828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800" b="1" dirty="0">
                <a:solidFill>
                  <a:srgbClr val="FF0000"/>
                </a:solidFill>
                <a:latin typeface="Times New Roman" panose="02020603050405020304" pitchFamily="18" charset="0"/>
                <a:cs typeface="Times New Roman" panose="02020603050405020304" pitchFamily="18" charset="0"/>
              </a:rPr>
              <a:t>O</a:t>
            </a:r>
            <a:r>
              <a:rPr lang="en-US" altLang="en-US" sz="4800" b="1" baseline="-25000" dirty="0">
                <a:solidFill>
                  <a:srgbClr val="FF0000"/>
                </a:solidFill>
                <a:latin typeface="Times New Roman" panose="02020603050405020304" pitchFamily="18" charset="0"/>
                <a:cs typeface="Times New Roman" panose="02020603050405020304" pitchFamily="18" charset="0"/>
              </a:rPr>
              <a:t>3</a:t>
            </a:r>
          </a:p>
        </p:txBody>
      </p:sp>
      <p:sp>
        <p:nvSpPr>
          <p:cNvPr id="10" name="AutoShape 4">
            <a:extLst>
              <a:ext uri="{FF2B5EF4-FFF2-40B4-BE49-F238E27FC236}">
                <a16:creationId xmlns:a16="http://schemas.microsoft.com/office/drawing/2014/main" xmlns="" id="{68D64027-4EE6-4D1E-8B8E-2DE63C43928F}"/>
              </a:ext>
            </a:extLst>
          </p:cNvPr>
          <p:cNvSpPr>
            <a:spLocks noChangeArrowheads="1"/>
          </p:cNvSpPr>
          <p:nvPr/>
        </p:nvSpPr>
        <p:spPr bwMode="auto">
          <a:xfrm rot="5400000">
            <a:off x="7278235" y="3315834"/>
            <a:ext cx="1600200" cy="4419600"/>
          </a:xfrm>
          <a:prstGeom prst="moon">
            <a:avLst>
              <a:gd name="adj" fmla="val 83069"/>
            </a:avLst>
          </a:prstGeom>
          <a:solidFill>
            <a:srgbClr val="66FF66"/>
          </a:solidFill>
          <a:ln w="9525">
            <a:solidFill>
              <a:srgbClr val="3A763B"/>
            </a:solidFill>
            <a:miter lim="800000"/>
            <a:headEnd/>
            <a:tailEnd/>
          </a:ln>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 name="Text Box 60">
            <a:extLst>
              <a:ext uri="{FF2B5EF4-FFF2-40B4-BE49-F238E27FC236}">
                <a16:creationId xmlns:a16="http://schemas.microsoft.com/office/drawing/2014/main" xmlns="" id="{74FC4105-2189-4A71-B1F5-A3B5E15936E9}"/>
              </a:ext>
            </a:extLst>
          </p:cNvPr>
          <p:cNvSpPr txBox="1">
            <a:spLocks noChangeArrowheads="1"/>
          </p:cNvSpPr>
          <p:nvPr/>
        </p:nvSpPr>
        <p:spPr bwMode="auto">
          <a:xfrm>
            <a:off x="7163935" y="6005105"/>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000" b="1" i="0" u="none" strike="noStrike" kern="0" cap="none" spc="0" normalizeH="0" baseline="0" noProof="0">
                <a:ln>
                  <a:noFill/>
                </a:ln>
                <a:solidFill>
                  <a:srgbClr val="000000"/>
                </a:solidFill>
                <a:effectLst/>
                <a:uLnTx/>
                <a:uFillTx/>
                <a:latin typeface="Arial" panose="020B0604020202020204" pitchFamily="34" charset="0"/>
              </a:rPr>
              <a:t>TRÁI ĐẤT</a:t>
            </a:r>
          </a:p>
        </p:txBody>
      </p:sp>
      <p:grpSp>
        <p:nvGrpSpPr>
          <p:cNvPr id="14" name="Group 27">
            <a:extLst>
              <a:ext uri="{FF2B5EF4-FFF2-40B4-BE49-F238E27FC236}">
                <a16:creationId xmlns:a16="http://schemas.microsoft.com/office/drawing/2014/main" xmlns="" id="{969A7D21-B079-4319-8850-6DF7535229F7}"/>
              </a:ext>
            </a:extLst>
          </p:cNvPr>
          <p:cNvGrpSpPr>
            <a:grpSpLocks/>
          </p:cNvGrpSpPr>
          <p:nvPr/>
        </p:nvGrpSpPr>
        <p:grpSpPr bwMode="auto">
          <a:xfrm>
            <a:off x="7849735" y="3963534"/>
            <a:ext cx="914400" cy="838200"/>
            <a:chOff x="2496" y="2208"/>
            <a:chExt cx="576" cy="528"/>
          </a:xfrm>
        </p:grpSpPr>
        <p:grpSp>
          <p:nvGrpSpPr>
            <p:cNvPr id="15" name="Group 28">
              <a:extLst>
                <a:ext uri="{FF2B5EF4-FFF2-40B4-BE49-F238E27FC236}">
                  <a16:creationId xmlns:a16="http://schemas.microsoft.com/office/drawing/2014/main" xmlns="" id="{E91AEC45-F9C9-46BA-B75F-EEEBAF5FAB3D}"/>
                </a:ext>
              </a:extLst>
            </p:cNvPr>
            <p:cNvGrpSpPr>
              <a:grpSpLocks/>
            </p:cNvGrpSpPr>
            <p:nvPr/>
          </p:nvGrpSpPr>
          <p:grpSpPr bwMode="auto">
            <a:xfrm>
              <a:off x="2496" y="2208"/>
              <a:ext cx="576" cy="528"/>
              <a:chOff x="2592" y="2832"/>
              <a:chExt cx="576" cy="912"/>
            </a:xfrm>
          </p:grpSpPr>
          <p:grpSp>
            <p:nvGrpSpPr>
              <p:cNvPr id="20" name="Group 29">
                <a:extLst>
                  <a:ext uri="{FF2B5EF4-FFF2-40B4-BE49-F238E27FC236}">
                    <a16:creationId xmlns:a16="http://schemas.microsoft.com/office/drawing/2014/main" xmlns="" id="{A684C158-DA08-49CB-9979-7A33987837D4}"/>
                  </a:ext>
                </a:extLst>
              </p:cNvPr>
              <p:cNvGrpSpPr>
                <a:grpSpLocks/>
              </p:cNvGrpSpPr>
              <p:nvPr/>
            </p:nvGrpSpPr>
            <p:grpSpPr bwMode="auto">
              <a:xfrm>
                <a:off x="2592" y="3312"/>
                <a:ext cx="576" cy="432"/>
                <a:chOff x="2592" y="3216"/>
                <a:chExt cx="672" cy="720"/>
              </a:xfrm>
            </p:grpSpPr>
            <p:sp>
              <p:nvSpPr>
                <p:cNvPr id="22" name="AutoShape 30">
                  <a:extLst>
                    <a:ext uri="{FF2B5EF4-FFF2-40B4-BE49-F238E27FC236}">
                      <a16:creationId xmlns:a16="http://schemas.microsoft.com/office/drawing/2014/main" xmlns="" id="{1197CB1B-A385-480C-80F4-B63012C9D08B}"/>
                    </a:ext>
                  </a:extLst>
                </p:cNvPr>
                <p:cNvSpPr>
                  <a:spLocks noChangeArrowheads="1"/>
                </p:cNvSpPr>
                <p:nvPr/>
              </p:nvSpPr>
              <p:spPr bwMode="auto">
                <a:xfrm>
                  <a:off x="2640" y="3216"/>
                  <a:ext cx="192" cy="144"/>
                </a:xfrm>
                <a:prstGeom prst="flowChartPunchedCard">
                  <a:avLst/>
                </a:prstGeom>
                <a:solidFill>
                  <a:srgbClr val="E7EB57"/>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3" name="Rectangle 31">
                  <a:extLst>
                    <a:ext uri="{FF2B5EF4-FFF2-40B4-BE49-F238E27FC236}">
                      <a16:creationId xmlns:a16="http://schemas.microsoft.com/office/drawing/2014/main" xmlns="" id="{CC2A5963-C60B-4573-98FE-D4B29D28F6AB}"/>
                    </a:ext>
                  </a:extLst>
                </p:cNvPr>
                <p:cNvSpPr>
                  <a:spLocks noChangeArrowheads="1"/>
                </p:cNvSpPr>
                <p:nvPr/>
              </p:nvSpPr>
              <p:spPr bwMode="auto">
                <a:xfrm>
                  <a:off x="2592" y="3744"/>
                  <a:ext cx="336" cy="192"/>
                </a:xfrm>
                <a:prstGeom prst="rect">
                  <a:avLst/>
                </a:prstGeom>
                <a:solidFill>
                  <a:srgbClr val="E7EB57"/>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4" name="Rectangle 32">
                  <a:extLst>
                    <a:ext uri="{FF2B5EF4-FFF2-40B4-BE49-F238E27FC236}">
                      <a16:creationId xmlns:a16="http://schemas.microsoft.com/office/drawing/2014/main" xmlns="" id="{969A9A69-68D0-4748-8B81-731C35925516}"/>
                    </a:ext>
                  </a:extLst>
                </p:cNvPr>
                <p:cNvSpPr>
                  <a:spLocks noChangeArrowheads="1"/>
                </p:cNvSpPr>
                <p:nvPr/>
              </p:nvSpPr>
              <p:spPr bwMode="auto">
                <a:xfrm>
                  <a:off x="2928" y="3744"/>
                  <a:ext cx="336" cy="192"/>
                </a:xfrm>
                <a:prstGeom prst="rect">
                  <a:avLst/>
                </a:prstGeom>
                <a:solidFill>
                  <a:srgbClr val="E7EB57"/>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5" name="Rectangle 33">
                  <a:extLst>
                    <a:ext uri="{FF2B5EF4-FFF2-40B4-BE49-F238E27FC236}">
                      <a16:creationId xmlns:a16="http://schemas.microsoft.com/office/drawing/2014/main" xmlns="" id="{F8B92539-71A6-4A56-B6D0-D776B7ABFA0F}"/>
                    </a:ext>
                  </a:extLst>
                </p:cNvPr>
                <p:cNvSpPr>
                  <a:spLocks noChangeArrowheads="1"/>
                </p:cNvSpPr>
                <p:nvPr/>
              </p:nvSpPr>
              <p:spPr bwMode="auto">
                <a:xfrm>
                  <a:off x="2784" y="3360"/>
                  <a:ext cx="144" cy="192"/>
                </a:xfrm>
                <a:prstGeom prst="rect">
                  <a:avLst/>
                </a:prstGeom>
                <a:solidFill>
                  <a:srgbClr val="E7EB57"/>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6" name="Rectangle 34">
                  <a:extLst>
                    <a:ext uri="{FF2B5EF4-FFF2-40B4-BE49-F238E27FC236}">
                      <a16:creationId xmlns:a16="http://schemas.microsoft.com/office/drawing/2014/main" xmlns="" id="{01909CD4-D639-46C1-BD48-5BEE08E318A5}"/>
                    </a:ext>
                  </a:extLst>
                </p:cNvPr>
                <p:cNvSpPr>
                  <a:spLocks noChangeArrowheads="1"/>
                </p:cNvSpPr>
                <p:nvPr/>
              </p:nvSpPr>
              <p:spPr bwMode="auto">
                <a:xfrm>
                  <a:off x="2640" y="3360"/>
                  <a:ext cx="144" cy="192"/>
                </a:xfrm>
                <a:prstGeom prst="rect">
                  <a:avLst/>
                </a:prstGeom>
                <a:solidFill>
                  <a:srgbClr val="E7EB57"/>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7" name="Rectangle 35">
                  <a:extLst>
                    <a:ext uri="{FF2B5EF4-FFF2-40B4-BE49-F238E27FC236}">
                      <a16:creationId xmlns:a16="http://schemas.microsoft.com/office/drawing/2014/main" xmlns="" id="{0F75C49A-E22B-4852-B53A-6E3012C5A05E}"/>
                    </a:ext>
                  </a:extLst>
                </p:cNvPr>
                <p:cNvSpPr>
                  <a:spLocks noChangeArrowheads="1"/>
                </p:cNvSpPr>
                <p:nvPr/>
              </p:nvSpPr>
              <p:spPr bwMode="auto">
                <a:xfrm>
                  <a:off x="3072" y="3552"/>
                  <a:ext cx="144" cy="192"/>
                </a:xfrm>
                <a:prstGeom prst="rect">
                  <a:avLst/>
                </a:prstGeom>
                <a:solidFill>
                  <a:srgbClr val="E7EB57"/>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8" name="Rectangle 36">
                  <a:extLst>
                    <a:ext uri="{FF2B5EF4-FFF2-40B4-BE49-F238E27FC236}">
                      <a16:creationId xmlns:a16="http://schemas.microsoft.com/office/drawing/2014/main" xmlns="" id="{9A4BFF08-8637-4EB6-BCFB-718DE7EB4960}"/>
                    </a:ext>
                  </a:extLst>
                </p:cNvPr>
                <p:cNvSpPr>
                  <a:spLocks noChangeArrowheads="1"/>
                </p:cNvSpPr>
                <p:nvPr/>
              </p:nvSpPr>
              <p:spPr bwMode="auto">
                <a:xfrm>
                  <a:off x="2928" y="3552"/>
                  <a:ext cx="144" cy="192"/>
                </a:xfrm>
                <a:prstGeom prst="rect">
                  <a:avLst/>
                </a:prstGeom>
                <a:solidFill>
                  <a:srgbClr val="E7EB57"/>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9" name="Rectangle 37">
                  <a:extLst>
                    <a:ext uri="{FF2B5EF4-FFF2-40B4-BE49-F238E27FC236}">
                      <a16:creationId xmlns:a16="http://schemas.microsoft.com/office/drawing/2014/main" xmlns="" id="{9CA65243-DEF6-403D-A462-B26FEBEE0DDA}"/>
                    </a:ext>
                  </a:extLst>
                </p:cNvPr>
                <p:cNvSpPr>
                  <a:spLocks noChangeArrowheads="1"/>
                </p:cNvSpPr>
                <p:nvPr/>
              </p:nvSpPr>
              <p:spPr bwMode="auto">
                <a:xfrm>
                  <a:off x="2784" y="3552"/>
                  <a:ext cx="144" cy="192"/>
                </a:xfrm>
                <a:prstGeom prst="rect">
                  <a:avLst/>
                </a:prstGeom>
                <a:solidFill>
                  <a:srgbClr val="E7EB57"/>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0" name="Rectangle 38">
                  <a:extLst>
                    <a:ext uri="{FF2B5EF4-FFF2-40B4-BE49-F238E27FC236}">
                      <a16:creationId xmlns:a16="http://schemas.microsoft.com/office/drawing/2014/main" xmlns="" id="{0DBCEB9E-982A-4F34-999C-DBCF0CD97BC6}"/>
                    </a:ext>
                  </a:extLst>
                </p:cNvPr>
                <p:cNvSpPr>
                  <a:spLocks noChangeArrowheads="1"/>
                </p:cNvSpPr>
                <p:nvPr/>
              </p:nvSpPr>
              <p:spPr bwMode="auto">
                <a:xfrm>
                  <a:off x="2640" y="3552"/>
                  <a:ext cx="144" cy="192"/>
                </a:xfrm>
                <a:prstGeom prst="rect">
                  <a:avLst/>
                </a:prstGeom>
                <a:solidFill>
                  <a:srgbClr val="E7EB57"/>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1" name="Rectangle 39">
                  <a:extLst>
                    <a:ext uri="{FF2B5EF4-FFF2-40B4-BE49-F238E27FC236}">
                      <a16:creationId xmlns:a16="http://schemas.microsoft.com/office/drawing/2014/main" xmlns="" id="{73590FA5-EE7C-4E6A-A0CA-88E71B9C3407}"/>
                    </a:ext>
                  </a:extLst>
                </p:cNvPr>
                <p:cNvSpPr>
                  <a:spLocks noChangeArrowheads="1"/>
                </p:cNvSpPr>
                <p:nvPr/>
              </p:nvSpPr>
              <p:spPr bwMode="auto">
                <a:xfrm>
                  <a:off x="2928" y="3360"/>
                  <a:ext cx="144" cy="192"/>
                </a:xfrm>
                <a:prstGeom prst="rect">
                  <a:avLst/>
                </a:prstGeom>
                <a:solidFill>
                  <a:srgbClr val="E7EB57"/>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2" name="Rectangle 40">
                  <a:extLst>
                    <a:ext uri="{FF2B5EF4-FFF2-40B4-BE49-F238E27FC236}">
                      <a16:creationId xmlns:a16="http://schemas.microsoft.com/office/drawing/2014/main" xmlns="" id="{6841E0D6-2D72-4B61-9CBC-D37214BCD78B}"/>
                    </a:ext>
                  </a:extLst>
                </p:cNvPr>
                <p:cNvSpPr>
                  <a:spLocks noChangeArrowheads="1"/>
                </p:cNvSpPr>
                <p:nvPr/>
              </p:nvSpPr>
              <p:spPr bwMode="auto">
                <a:xfrm>
                  <a:off x="3072" y="3360"/>
                  <a:ext cx="144" cy="192"/>
                </a:xfrm>
                <a:prstGeom prst="rect">
                  <a:avLst/>
                </a:prstGeom>
                <a:solidFill>
                  <a:srgbClr val="E7EB57"/>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3" name="AutoShape 41">
                  <a:extLst>
                    <a:ext uri="{FF2B5EF4-FFF2-40B4-BE49-F238E27FC236}">
                      <a16:creationId xmlns:a16="http://schemas.microsoft.com/office/drawing/2014/main" xmlns="" id="{E43DF53C-3F47-45E0-9A23-14CACA208CCC}"/>
                    </a:ext>
                  </a:extLst>
                </p:cNvPr>
                <p:cNvSpPr>
                  <a:spLocks noChangeArrowheads="1"/>
                </p:cNvSpPr>
                <p:nvPr/>
              </p:nvSpPr>
              <p:spPr bwMode="auto">
                <a:xfrm>
                  <a:off x="2832" y="3216"/>
                  <a:ext cx="192" cy="144"/>
                </a:xfrm>
                <a:prstGeom prst="flowChartPunchedCard">
                  <a:avLst/>
                </a:prstGeom>
                <a:solidFill>
                  <a:srgbClr val="E7EB57"/>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4" name="AutoShape 42">
                  <a:extLst>
                    <a:ext uri="{FF2B5EF4-FFF2-40B4-BE49-F238E27FC236}">
                      <a16:creationId xmlns:a16="http://schemas.microsoft.com/office/drawing/2014/main" xmlns="" id="{4D8F7E3A-25CE-4408-9F19-99B1B406914E}"/>
                    </a:ext>
                  </a:extLst>
                </p:cNvPr>
                <p:cNvSpPr>
                  <a:spLocks noChangeArrowheads="1"/>
                </p:cNvSpPr>
                <p:nvPr/>
              </p:nvSpPr>
              <p:spPr bwMode="auto">
                <a:xfrm>
                  <a:off x="3024" y="3216"/>
                  <a:ext cx="192" cy="144"/>
                </a:xfrm>
                <a:prstGeom prst="flowChartPunchedCard">
                  <a:avLst/>
                </a:prstGeom>
                <a:solidFill>
                  <a:srgbClr val="E7EB57"/>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21" name="AutoShape 43">
                <a:extLst>
                  <a:ext uri="{FF2B5EF4-FFF2-40B4-BE49-F238E27FC236}">
                    <a16:creationId xmlns:a16="http://schemas.microsoft.com/office/drawing/2014/main" xmlns="" id="{B53DD963-F12D-4225-9C8A-724F356E9090}"/>
                  </a:ext>
                </a:extLst>
              </p:cNvPr>
              <p:cNvSpPr>
                <a:spLocks noChangeArrowheads="1"/>
              </p:cNvSpPr>
              <p:nvPr/>
            </p:nvSpPr>
            <p:spPr bwMode="auto">
              <a:xfrm rot="4906" flipH="1">
                <a:off x="2640" y="2832"/>
                <a:ext cx="75" cy="528"/>
              </a:xfrm>
              <a:prstGeom prst="flowChartMagneticDisk">
                <a:avLst/>
              </a:prstGeom>
              <a:solidFill>
                <a:srgbClr val="E7EB57"/>
              </a:solidFill>
              <a:ln w="9525">
                <a:solidFill>
                  <a:srgbClr val="333399"/>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18" name="AutoShape 44">
              <a:extLst>
                <a:ext uri="{FF2B5EF4-FFF2-40B4-BE49-F238E27FC236}">
                  <a16:creationId xmlns:a16="http://schemas.microsoft.com/office/drawing/2014/main" xmlns="" id="{DAF0ADCC-A266-47C9-AF09-BFFC999A2F9E}"/>
                </a:ext>
              </a:extLst>
            </p:cNvPr>
            <p:cNvSpPr>
              <a:spLocks noChangeArrowheads="1"/>
            </p:cNvSpPr>
            <p:nvPr/>
          </p:nvSpPr>
          <p:spPr bwMode="auto">
            <a:xfrm rot="4906" flipH="1">
              <a:off x="2877" y="2208"/>
              <a:ext cx="98" cy="287"/>
            </a:xfrm>
            <a:prstGeom prst="flowChartMagneticDisk">
              <a:avLst/>
            </a:prstGeom>
            <a:solidFill>
              <a:srgbClr val="E7EB57"/>
            </a:solidFill>
            <a:ln w="9525">
              <a:solidFill>
                <a:srgbClr val="333399"/>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9" name="AutoShape 45">
              <a:extLst>
                <a:ext uri="{FF2B5EF4-FFF2-40B4-BE49-F238E27FC236}">
                  <a16:creationId xmlns:a16="http://schemas.microsoft.com/office/drawing/2014/main" xmlns="" id="{9E90FDDD-D797-45C3-9EB1-7E36D928EFCA}"/>
                </a:ext>
              </a:extLst>
            </p:cNvPr>
            <p:cNvSpPr>
              <a:spLocks noChangeArrowheads="1"/>
            </p:cNvSpPr>
            <p:nvPr/>
          </p:nvSpPr>
          <p:spPr bwMode="auto">
            <a:xfrm rot="4906" flipH="1">
              <a:off x="2736" y="2208"/>
              <a:ext cx="48" cy="288"/>
            </a:xfrm>
            <a:prstGeom prst="flowChartMagneticDisk">
              <a:avLst/>
            </a:prstGeom>
            <a:solidFill>
              <a:srgbClr val="E7EB57"/>
            </a:solidFill>
            <a:ln w="9525">
              <a:solidFill>
                <a:srgbClr val="333399"/>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pic>
        <p:nvPicPr>
          <p:cNvPr id="35" name="Picture 76" descr="car1">
            <a:extLst>
              <a:ext uri="{FF2B5EF4-FFF2-40B4-BE49-F238E27FC236}">
                <a16:creationId xmlns:a16="http://schemas.microsoft.com/office/drawing/2014/main" xmlns="" id="{DF06AA5A-14C9-45B1-81A7-A9BC60A710C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993008">
            <a:off x="7087735" y="4230234"/>
            <a:ext cx="76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79" descr="helico1[1]">
            <a:extLst>
              <a:ext uri="{FF2B5EF4-FFF2-40B4-BE49-F238E27FC236}">
                <a16:creationId xmlns:a16="http://schemas.microsoft.com/office/drawing/2014/main" xmlns="" id="{D06E9D8D-CBE2-4FA8-AFB3-657603BF61C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268322">
            <a:off x="6049509" y="4344534"/>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22">
            <a:extLst>
              <a:ext uri="{FF2B5EF4-FFF2-40B4-BE49-F238E27FC236}">
                <a16:creationId xmlns:a16="http://schemas.microsoft.com/office/drawing/2014/main" xmlns="" id="{9CF946BB-0B1D-4E4F-853C-EC1DC8A2DDD8}"/>
              </a:ext>
            </a:extLst>
          </p:cNvPr>
          <p:cNvGrpSpPr>
            <a:grpSpLocks/>
          </p:cNvGrpSpPr>
          <p:nvPr/>
        </p:nvGrpSpPr>
        <p:grpSpPr bwMode="auto">
          <a:xfrm rot="-3090608">
            <a:off x="8794297" y="4542994"/>
            <a:ext cx="711200" cy="466725"/>
            <a:chOff x="2832" y="2304"/>
            <a:chExt cx="702" cy="384"/>
          </a:xfrm>
        </p:grpSpPr>
        <p:grpSp>
          <p:nvGrpSpPr>
            <p:cNvPr id="38" name="Group 23">
              <a:extLst>
                <a:ext uri="{FF2B5EF4-FFF2-40B4-BE49-F238E27FC236}">
                  <a16:creationId xmlns:a16="http://schemas.microsoft.com/office/drawing/2014/main" xmlns="" id="{33BA9FFA-28AC-4B6D-BC50-1D2772A9486E}"/>
                </a:ext>
              </a:extLst>
            </p:cNvPr>
            <p:cNvGrpSpPr>
              <a:grpSpLocks/>
            </p:cNvGrpSpPr>
            <p:nvPr/>
          </p:nvGrpSpPr>
          <p:grpSpPr bwMode="auto">
            <a:xfrm>
              <a:off x="2928" y="2304"/>
              <a:ext cx="606" cy="384"/>
              <a:chOff x="3072" y="2391"/>
              <a:chExt cx="606" cy="384"/>
            </a:xfrm>
          </p:grpSpPr>
          <p:sp>
            <p:nvSpPr>
              <p:cNvPr id="40" name="AutoShape 24">
                <a:extLst>
                  <a:ext uri="{FF2B5EF4-FFF2-40B4-BE49-F238E27FC236}">
                    <a16:creationId xmlns:a16="http://schemas.microsoft.com/office/drawing/2014/main" xmlns="" id="{4FCA5F81-7055-480A-B60F-69F14775A066}"/>
                  </a:ext>
                </a:extLst>
              </p:cNvPr>
              <p:cNvSpPr>
                <a:spLocks noChangeArrowheads="1"/>
              </p:cNvSpPr>
              <p:nvPr/>
            </p:nvSpPr>
            <p:spPr bwMode="auto">
              <a:xfrm rot="863159">
                <a:off x="3294" y="2391"/>
                <a:ext cx="384" cy="384"/>
              </a:xfrm>
              <a:prstGeom prst="cloudCallout">
                <a:avLst>
                  <a:gd name="adj1" fmla="val 11306"/>
                  <a:gd name="adj2" fmla="val 21023"/>
                </a:avLst>
              </a:prstGeom>
              <a:solidFill>
                <a:srgbClr val="3A763B"/>
              </a:solidFill>
              <a:ln w="9525">
                <a:solidFill>
                  <a:srgbClr val="3A763B"/>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1" name="Rectangle 25">
                <a:extLst>
                  <a:ext uri="{FF2B5EF4-FFF2-40B4-BE49-F238E27FC236}">
                    <a16:creationId xmlns:a16="http://schemas.microsoft.com/office/drawing/2014/main" xmlns="" id="{02245CBF-CC65-49A9-9EA2-7890D1E78A36}"/>
                  </a:ext>
                </a:extLst>
              </p:cNvPr>
              <p:cNvSpPr>
                <a:spLocks noChangeArrowheads="1"/>
              </p:cNvSpPr>
              <p:nvPr/>
            </p:nvSpPr>
            <p:spPr bwMode="auto">
              <a:xfrm rot="1015650">
                <a:off x="3072" y="2496"/>
                <a:ext cx="336" cy="48"/>
              </a:xfrm>
              <a:prstGeom prst="rect">
                <a:avLst/>
              </a:prstGeom>
              <a:solidFill>
                <a:srgbClr val="695231"/>
              </a:solidFill>
              <a:ln w="9525">
                <a:solidFill>
                  <a:srgbClr val="69523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39" name="AutoShape 26">
              <a:extLst>
                <a:ext uri="{FF2B5EF4-FFF2-40B4-BE49-F238E27FC236}">
                  <a16:creationId xmlns:a16="http://schemas.microsoft.com/office/drawing/2014/main" xmlns="" id="{C84E67A8-DBFF-40B3-8113-7D027B8424BC}"/>
                </a:ext>
              </a:extLst>
            </p:cNvPr>
            <p:cNvSpPr>
              <a:spLocks noChangeArrowheads="1"/>
            </p:cNvSpPr>
            <p:nvPr/>
          </p:nvSpPr>
          <p:spPr bwMode="auto">
            <a:xfrm>
              <a:off x="2832" y="2400"/>
              <a:ext cx="96" cy="96"/>
            </a:xfrm>
            <a:prstGeom prst="can">
              <a:avLst>
                <a:gd name="adj" fmla="val 25000"/>
              </a:avLst>
            </a:prstGeom>
            <a:solidFill>
              <a:srgbClr val="695231"/>
            </a:solidFill>
            <a:ln w="9525">
              <a:solidFill>
                <a:srgbClr val="695231"/>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42" name="Group 46">
            <a:extLst>
              <a:ext uri="{FF2B5EF4-FFF2-40B4-BE49-F238E27FC236}">
                <a16:creationId xmlns:a16="http://schemas.microsoft.com/office/drawing/2014/main" xmlns="" id="{F464C220-BDBD-404C-9B15-BC83B34E2E0D}"/>
              </a:ext>
            </a:extLst>
          </p:cNvPr>
          <p:cNvGrpSpPr>
            <a:grpSpLocks/>
          </p:cNvGrpSpPr>
          <p:nvPr/>
        </p:nvGrpSpPr>
        <p:grpSpPr bwMode="auto">
          <a:xfrm rot="-2820431">
            <a:off x="8756991" y="4656500"/>
            <a:ext cx="927100" cy="455613"/>
            <a:chOff x="2832" y="2304"/>
            <a:chExt cx="702" cy="384"/>
          </a:xfrm>
        </p:grpSpPr>
        <p:grpSp>
          <p:nvGrpSpPr>
            <p:cNvPr id="43" name="Group 47">
              <a:extLst>
                <a:ext uri="{FF2B5EF4-FFF2-40B4-BE49-F238E27FC236}">
                  <a16:creationId xmlns:a16="http://schemas.microsoft.com/office/drawing/2014/main" xmlns="" id="{9703C1A0-6F35-4F8B-BD5F-B31858A00F49}"/>
                </a:ext>
              </a:extLst>
            </p:cNvPr>
            <p:cNvGrpSpPr>
              <a:grpSpLocks/>
            </p:cNvGrpSpPr>
            <p:nvPr/>
          </p:nvGrpSpPr>
          <p:grpSpPr bwMode="auto">
            <a:xfrm>
              <a:off x="2928" y="2304"/>
              <a:ext cx="606" cy="384"/>
              <a:chOff x="3072" y="2391"/>
              <a:chExt cx="606" cy="384"/>
            </a:xfrm>
          </p:grpSpPr>
          <p:sp>
            <p:nvSpPr>
              <p:cNvPr id="45" name="AutoShape 48">
                <a:extLst>
                  <a:ext uri="{FF2B5EF4-FFF2-40B4-BE49-F238E27FC236}">
                    <a16:creationId xmlns:a16="http://schemas.microsoft.com/office/drawing/2014/main" xmlns="" id="{8EEE2BB0-2156-4EA9-8C2C-AFB7F1B1E0F5}"/>
                  </a:ext>
                </a:extLst>
              </p:cNvPr>
              <p:cNvSpPr>
                <a:spLocks noChangeArrowheads="1"/>
              </p:cNvSpPr>
              <p:nvPr/>
            </p:nvSpPr>
            <p:spPr bwMode="auto">
              <a:xfrm rot="863159">
                <a:off x="3294" y="2391"/>
                <a:ext cx="384" cy="384"/>
              </a:xfrm>
              <a:prstGeom prst="cloudCallout">
                <a:avLst>
                  <a:gd name="adj1" fmla="val 11306"/>
                  <a:gd name="adj2" fmla="val 21023"/>
                </a:avLst>
              </a:prstGeom>
              <a:solidFill>
                <a:srgbClr val="3A763B"/>
              </a:solidFill>
              <a:ln w="9525">
                <a:solidFill>
                  <a:srgbClr val="3A763B"/>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6" name="Rectangle 49">
                <a:extLst>
                  <a:ext uri="{FF2B5EF4-FFF2-40B4-BE49-F238E27FC236}">
                    <a16:creationId xmlns:a16="http://schemas.microsoft.com/office/drawing/2014/main" xmlns="" id="{88040BD7-8632-45FC-AF21-E8FB48B75CAD}"/>
                  </a:ext>
                </a:extLst>
              </p:cNvPr>
              <p:cNvSpPr>
                <a:spLocks noChangeArrowheads="1"/>
              </p:cNvSpPr>
              <p:nvPr/>
            </p:nvSpPr>
            <p:spPr bwMode="auto">
              <a:xfrm rot="1015650">
                <a:off x="3072" y="2496"/>
                <a:ext cx="336" cy="48"/>
              </a:xfrm>
              <a:prstGeom prst="rect">
                <a:avLst/>
              </a:prstGeom>
              <a:solidFill>
                <a:srgbClr val="695231"/>
              </a:solidFill>
              <a:ln w="9525">
                <a:solidFill>
                  <a:srgbClr val="69523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44" name="AutoShape 50">
              <a:extLst>
                <a:ext uri="{FF2B5EF4-FFF2-40B4-BE49-F238E27FC236}">
                  <a16:creationId xmlns:a16="http://schemas.microsoft.com/office/drawing/2014/main" xmlns="" id="{6C725050-96DE-424C-90F7-4FCB3DFBABF2}"/>
                </a:ext>
              </a:extLst>
            </p:cNvPr>
            <p:cNvSpPr>
              <a:spLocks noChangeArrowheads="1"/>
            </p:cNvSpPr>
            <p:nvPr/>
          </p:nvSpPr>
          <p:spPr bwMode="auto">
            <a:xfrm>
              <a:off x="2832" y="2400"/>
              <a:ext cx="96" cy="96"/>
            </a:xfrm>
            <a:prstGeom prst="can">
              <a:avLst>
                <a:gd name="adj" fmla="val 25000"/>
              </a:avLst>
            </a:prstGeom>
            <a:solidFill>
              <a:srgbClr val="695231"/>
            </a:solidFill>
            <a:ln w="9525">
              <a:solidFill>
                <a:srgbClr val="695231"/>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grpSp>
        <p:nvGrpSpPr>
          <p:cNvPr id="47" name="Group 51">
            <a:extLst>
              <a:ext uri="{FF2B5EF4-FFF2-40B4-BE49-F238E27FC236}">
                <a16:creationId xmlns:a16="http://schemas.microsoft.com/office/drawing/2014/main" xmlns="" id="{D9CE3525-8C1F-4907-91F5-FAD4CAC114B9}"/>
              </a:ext>
            </a:extLst>
          </p:cNvPr>
          <p:cNvGrpSpPr>
            <a:grpSpLocks/>
          </p:cNvGrpSpPr>
          <p:nvPr/>
        </p:nvGrpSpPr>
        <p:grpSpPr bwMode="auto">
          <a:xfrm rot="-985376">
            <a:off x="9068936" y="4801780"/>
            <a:ext cx="695325" cy="447675"/>
            <a:chOff x="2832" y="2304"/>
            <a:chExt cx="702" cy="384"/>
          </a:xfrm>
        </p:grpSpPr>
        <p:grpSp>
          <p:nvGrpSpPr>
            <p:cNvPr id="48" name="Group 52">
              <a:extLst>
                <a:ext uri="{FF2B5EF4-FFF2-40B4-BE49-F238E27FC236}">
                  <a16:creationId xmlns:a16="http://schemas.microsoft.com/office/drawing/2014/main" xmlns="" id="{A11FBF40-7E00-479E-8CB6-D2D88B0A48B1}"/>
                </a:ext>
              </a:extLst>
            </p:cNvPr>
            <p:cNvGrpSpPr>
              <a:grpSpLocks/>
            </p:cNvGrpSpPr>
            <p:nvPr/>
          </p:nvGrpSpPr>
          <p:grpSpPr bwMode="auto">
            <a:xfrm>
              <a:off x="2928" y="2304"/>
              <a:ext cx="606" cy="384"/>
              <a:chOff x="3072" y="2391"/>
              <a:chExt cx="606" cy="384"/>
            </a:xfrm>
          </p:grpSpPr>
          <p:sp>
            <p:nvSpPr>
              <p:cNvPr id="50" name="AutoShape 53">
                <a:extLst>
                  <a:ext uri="{FF2B5EF4-FFF2-40B4-BE49-F238E27FC236}">
                    <a16:creationId xmlns:a16="http://schemas.microsoft.com/office/drawing/2014/main" xmlns="" id="{7547499B-D9C2-42A9-849D-8E0404B934DA}"/>
                  </a:ext>
                </a:extLst>
              </p:cNvPr>
              <p:cNvSpPr>
                <a:spLocks noChangeArrowheads="1"/>
              </p:cNvSpPr>
              <p:nvPr/>
            </p:nvSpPr>
            <p:spPr bwMode="auto">
              <a:xfrm rot="863159">
                <a:off x="3294" y="2391"/>
                <a:ext cx="384" cy="384"/>
              </a:xfrm>
              <a:prstGeom prst="cloudCallout">
                <a:avLst>
                  <a:gd name="adj1" fmla="val 11306"/>
                  <a:gd name="adj2" fmla="val 21023"/>
                </a:avLst>
              </a:prstGeom>
              <a:solidFill>
                <a:srgbClr val="3A763B"/>
              </a:solidFill>
              <a:ln w="9525">
                <a:solidFill>
                  <a:srgbClr val="3A763B"/>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1" name="Rectangle 54">
                <a:extLst>
                  <a:ext uri="{FF2B5EF4-FFF2-40B4-BE49-F238E27FC236}">
                    <a16:creationId xmlns:a16="http://schemas.microsoft.com/office/drawing/2014/main" xmlns="" id="{89BFEBA3-477F-4254-ACE9-6D82CA3BA244}"/>
                  </a:ext>
                </a:extLst>
              </p:cNvPr>
              <p:cNvSpPr>
                <a:spLocks noChangeArrowheads="1"/>
              </p:cNvSpPr>
              <p:nvPr/>
            </p:nvSpPr>
            <p:spPr bwMode="auto">
              <a:xfrm rot="1015650">
                <a:off x="3072" y="2496"/>
                <a:ext cx="336" cy="48"/>
              </a:xfrm>
              <a:prstGeom prst="rect">
                <a:avLst/>
              </a:prstGeom>
              <a:solidFill>
                <a:srgbClr val="695231"/>
              </a:solidFill>
              <a:ln w="9525">
                <a:solidFill>
                  <a:srgbClr val="69523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49" name="AutoShape 55">
              <a:extLst>
                <a:ext uri="{FF2B5EF4-FFF2-40B4-BE49-F238E27FC236}">
                  <a16:creationId xmlns:a16="http://schemas.microsoft.com/office/drawing/2014/main" xmlns="" id="{30C72B5F-60CD-4216-9C9B-74099DB6608B}"/>
                </a:ext>
              </a:extLst>
            </p:cNvPr>
            <p:cNvSpPr>
              <a:spLocks noChangeArrowheads="1"/>
            </p:cNvSpPr>
            <p:nvPr/>
          </p:nvSpPr>
          <p:spPr bwMode="auto">
            <a:xfrm>
              <a:off x="2832" y="2400"/>
              <a:ext cx="96" cy="96"/>
            </a:xfrm>
            <a:prstGeom prst="can">
              <a:avLst>
                <a:gd name="adj" fmla="val 25000"/>
              </a:avLst>
            </a:prstGeom>
            <a:solidFill>
              <a:srgbClr val="695231"/>
            </a:solidFill>
            <a:ln w="9525">
              <a:solidFill>
                <a:srgbClr val="69523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52" name="Freeform 83">
            <a:extLst>
              <a:ext uri="{FF2B5EF4-FFF2-40B4-BE49-F238E27FC236}">
                <a16:creationId xmlns:a16="http://schemas.microsoft.com/office/drawing/2014/main" xmlns="" id="{A2ADB15E-7773-4B02-AE9C-192C1D767778}"/>
              </a:ext>
            </a:extLst>
          </p:cNvPr>
          <p:cNvSpPr>
            <a:spLocks/>
          </p:cNvSpPr>
          <p:nvPr/>
        </p:nvSpPr>
        <p:spPr bwMode="auto">
          <a:xfrm rot="19368607">
            <a:off x="7697335" y="1982369"/>
            <a:ext cx="2133600" cy="1598613"/>
          </a:xfrm>
          <a:custGeom>
            <a:avLst/>
            <a:gdLst>
              <a:gd name="T0" fmla="*/ 2147483646 w 884"/>
              <a:gd name="T1" fmla="*/ 2147483646 h 1215"/>
              <a:gd name="T2" fmla="*/ 2147483646 w 884"/>
              <a:gd name="T3" fmla="*/ 2147483646 h 1215"/>
              <a:gd name="T4" fmla="*/ 2147483646 w 884"/>
              <a:gd name="T5" fmla="*/ 2147483646 h 1215"/>
              <a:gd name="T6" fmla="*/ 2147483646 w 884"/>
              <a:gd name="T7" fmla="*/ 2147483646 h 1215"/>
              <a:gd name="T8" fmla="*/ 2147483646 w 884"/>
              <a:gd name="T9" fmla="*/ 2147483646 h 1215"/>
              <a:gd name="T10" fmla="*/ 2147483646 w 884"/>
              <a:gd name="T11" fmla="*/ 2147483646 h 1215"/>
              <a:gd name="T12" fmla="*/ 2147483646 w 884"/>
              <a:gd name="T13" fmla="*/ 2147483646 h 1215"/>
              <a:gd name="T14" fmla="*/ 2147483646 w 884"/>
              <a:gd name="T15" fmla="*/ 2147483646 h 1215"/>
              <a:gd name="T16" fmla="*/ 2147483646 w 884"/>
              <a:gd name="T17" fmla="*/ 2147483646 h 1215"/>
              <a:gd name="T18" fmla="*/ 2147483646 w 884"/>
              <a:gd name="T19" fmla="*/ 2147483646 h 1215"/>
              <a:gd name="T20" fmla="*/ 2147483646 w 884"/>
              <a:gd name="T21" fmla="*/ 2147483646 h 1215"/>
              <a:gd name="T22" fmla="*/ 0 w 884"/>
              <a:gd name="T23" fmla="*/ 2147483646 h 1215"/>
              <a:gd name="T24" fmla="*/ 2147483646 w 884"/>
              <a:gd name="T25" fmla="*/ 2147483646 h 1215"/>
              <a:gd name="T26" fmla="*/ 2147483646 w 884"/>
              <a:gd name="T27" fmla="*/ 2147483646 h 1215"/>
              <a:gd name="T28" fmla="*/ 2147483646 w 884"/>
              <a:gd name="T29" fmla="*/ 2147483646 h 1215"/>
              <a:gd name="T30" fmla="*/ 2147483646 w 884"/>
              <a:gd name="T31" fmla="*/ 2147483646 h 1215"/>
              <a:gd name="T32" fmla="*/ 2147483646 w 884"/>
              <a:gd name="T33" fmla="*/ 2147483646 h 1215"/>
              <a:gd name="T34" fmla="*/ 2147483646 w 884"/>
              <a:gd name="T35" fmla="*/ 2147483646 h 1215"/>
              <a:gd name="T36" fmla="*/ 2147483646 w 884"/>
              <a:gd name="T37" fmla="*/ 2147483646 h 1215"/>
              <a:gd name="T38" fmla="*/ 2147483646 w 884"/>
              <a:gd name="T39" fmla="*/ 2147483646 h 1215"/>
              <a:gd name="T40" fmla="*/ 2147483646 w 884"/>
              <a:gd name="T41" fmla="*/ 2147483646 h 1215"/>
              <a:gd name="T42" fmla="*/ 2147483646 w 884"/>
              <a:gd name="T43" fmla="*/ 2147483646 h 1215"/>
              <a:gd name="T44" fmla="*/ 2147483646 w 884"/>
              <a:gd name="T45" fmla="*/ 2147483646 h 1215"/>
              <a:gd name="T46" fmla="*/ 2147483646 w 884"/>
              <a:gd name="T47" fmla="*/ 2147483646 h 1215"/>
              <a:gd name="T48" fmla="*/ 2147483646 w 884"/>
              <a:gd name="T49" fmla="*/ 2147483646 h 1215"/>
              <a:gd name="T50" fmla="*/ 2147483646 w 884"/>
              <a:gd name="T51" fmla="*/ 2147483646 h 1215"/>
              <a:gd name="T52" fmla="*/ 2147483646 w 884"/>
              <a:gd name="T53" fmla="*/ 2147483646 h 1215"/>
              <a:gd name="T54" fmla="*/ 2147483646 w 884"/>
              <a:gd name="T55" fmla="*/ 2147483646 h 1215"/>
              <a:gd name="T56" fmla="*/ 2147483646 w 884"/>
              <a:gd name="T57" fmla="*/ 2147483646 h 1215"/>
              <a:gd name="T58" fmla="*/ 2147483646 w 884"/>
              <a:gd name="T59" fmla="*/ 2147483646 h 1215"/>
              <a:gd name="T60" fmla="*/ 2147483646 w 884"/>
              <a:gd name="T61" fmla="*/ 2147483646 h 1215"/>
              <a:gd name="T62" fmla="*/ 2147483646 w 884"/>
              <a:gd name="T63" fmla="*/ 2147483646 h 1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4"/>
              <a:gd name="T97" fmla="*/ 0 h 1215"/>
              <a:gd name="T98" fmla="*/ 884 w 884"/>
              <a:gd name="T99" fmla="*/ 1215 h 1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4" h="1215">
                <a:moveTo>
                  <a:pt x="309" y="138"/>
                </a:moveTo>
                <a:cubicBezTo>
                  <a:pt x="321" y="219"/>
                  <a:pt x="322" y="256"/>
                  <a:pt x="365" y="320"/>
                </a:cubicBezTo>
                <a:cubicBezTo>
                  <a:pt x="328" y="434"/>
                  <a:pt x="383" y="303"/>
                  <a:pt x="309" y="377"/>
                </a:cubicBezTo>
                <a:cubicBezTo>
                  <a:pt x="294" y="392"/>
                  <a:pt x="290" y="414"/>
                  <a:pt x="281" y="433"/>
                </a:cubicBezTo>
                <a:cubicBezTo>
                  <a:pt x="299" y="523"/>
                  <a:pt x="296" y="517"/>
                  <a:pt x="379" y="545"/>
                </a:cubicBezTo>
                <a:cubicBezTo>
                  <a:pt x="349" y="591"/>
                  <a:pt x="327" y="614"/>
                  <a:pt x="281" y="644"/>
                </a:cubicBezTo>
                <a:cubicBezTo>
                  <a:pt x="259" y="709"/>
                  <a:pt x="259" y="689"/>
                  <a:pt x="281" y="784"/>
                </a:cubicBezTo>
                <a:cubicBezTo>
                  <a:pt x="288" y="813"/>
                  <a:pt x="309" y="868"/>
                  <a:pt x="309" y="868"/>
                </a:cubicBezTo>
                <a:cubicBezTo>
                  <a:pt x="275" y="971"/>
                  <a:pt x="180" y="956"/>
                  <a:pt x="84" y="967"/>
                </a:cubicBezTo>
                <a:cubicBezTo>
                  <a:pt x="79" y="1018"/>
                  <a:pt x="85" y="1072"/>
                  <a:pt x="70" y="1121"/>
                </a:cubicBezTo>
                <a:cubicBezTo>
                  <a:pt x="65" y="1137"/>
                  <a:pt x="40" y="1137"/>
                  <a:pt x="28" y="1149"/>
                </a:cubicBezTo>
                <a:cubicBezTo>
                  <a:pt x="16" y="1161"/>
                  <a:pt x="9" y="1178"/>
                  <a:pt x="0" y="1192"/>
                </a:cubicBezTo>
                <a:cubicBezTo>
                  <a:pt x="42" y="1197"/>
                  <a:pt x="85" y="1215"/>
                  <a:pt x="126" y="1206"/>
                </a:cubicBezTo>
                <a:cubicBezTo>
                  <a:pt x="141" y="1203"/>
                  <a:pt x="130" y="1174"/>
                  <a:pt x="141" y="1163"/>
                </a:cubicBezTo>
                <a:cubicBezTo>
                  <a:pt x="168" y="1136"/>
                  <a:pt x="215" y="1143"/>
                  <a:pt x="253" y="1135"/>
                </a:cubicBezTo>
                <a:cubicBezTo>
                  <a:pt x="258" y="1121"/>
                  <a:pt x="254" y="1100"/>
                  <a:pt x="267" y="1093"/>
                </a:cubicBezTo>
                <a:cubicBezTo>
                  <a:pt x="292" y="1079"/>
                  <a:pt x="334" y="1101"/>
                  <a:pt x="351" y="1079"/>
                </a:cubicBezTo>
                <a:cubicBezTo>
                  <a:pt x="374" y="1049"/>
                  <a:pt x="350" y="1001"/>
                  <a:pt x="365" y="967"/>
                </a:cubicBezTo>
                <a:cubicBezTo>
                  <a:pt x="371" y="954"/>
                  <a:pt x="393" y="956"/>
                  <a:pt x="407" y="953"/>
                </a:cubicBezTo>
                <a:cubicBezTo>
                  <a:pt x="435" y="947"/>
                  <a:pt x="464" y="944"/>
                  <a:pt x="492" y="939"/>
                </a:cubicBezTo>
                <a:cubicBezTo>
                  <a:pt x="503" y="825"/>
                  <a:pt x="510" y="795"/>
                  <a:pt x="478" y="700"/>
                </a:cubicBezTo>
                <a:cubicBezTo>
                  <a:pt x="494" y="622"/>
                  <a:pt x="483" y="603"/>
                  <a:pt x="548" y="559"/>
                </a:cubicBezTo>
                <a:cubicBezTo>
                  <a:pt x="580" y="462"/>
                  <a:pt x="535" y="372"/>
                  <a:pt x="646" y="335"/>
                </a:cubicBezTo>
                <a:cubicBezTo>
                  <a:pt x="655" y="297"/>
                  <a:pt x="637" y="234"/>
                  <a:pt x="674" y="222"/>
                </a:cubicBezTo>
                <a:cubicBezTo>
                  <a:pt x="777" y="188"/>
                  <a:pt x="730" y="201"/>
                  <a:pt x="815" y="180"/>
                </a:cubicBezTo>
                <a:cubicBezTo>
                  <a:pt x="848" y="131"/>
                  <a:pt x="884" y="67"/>
                  <a:pt x="815" y="25"/>
                </a:cubicBezTo>
                <a:cubicBezTo>
                  <a:pt x="802" y="17"/>
                  <a:pt x="787" y="16"/>
                  <a:pt x="773" y="11"/>
                </a:cubicBezTo>
                <a:cubicBezTo>
                  <a:pt x="707" y="16"/>
                  <a:pt x="637" y="0"/>
                  <a:pt x="576" y="25"/>
                </a:cubicBezTo>
                <a:cubicBezTo>
                  <a:pt x="554" y="34"/>
                  <a:pt x="584" y="86"/>
                  <a:pt x="562" y="96"/>
                </a:cubicBezTo>
                <a:cubicBezTo>
                  <a:pt x="528" y="112"/>
                  <a:pt x="487" y="87"/>
                  <a:pt x="450" y="82"/>
                </a:cubicBezTo>
                <a:cubicBezTo>
                  <a:pt x="437" y="78"/>
                  <a:pt x="336" y="28"/>
                  <a:pt x="309" y="68"/>
                </a:cubicBezTo>
                <a:cubicBezTo>
                  <a:pt x="296" y="87"/>
                  <a:pt x="309" y="115"/>
                  <a:pt x="309" y="138"/>
                </a:cubicBezTo>
                <a:close/>
              </a:path>
            </a:pathLst>
          </a:custGeom>
          <a:gradFill rotWithShape="1">
            <a:gsLst>
              <a:gs pos="0">
                <a:srgbClr val="C0C0C0"/>
              </a:gs>
              <a:gs pos="100000">
                <a:srgbClr val="808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3" name="AutoShape 2">
            <a:extLst>
              <a:ext uri="{FF2B5EF4-FFF2-40B4-BE49-F238E27FC236}">
                <a16:creationId xmlns:a16="http://schemas.microsoft.com/office/drawing/2014/main" xmlns="" id="{0E4B212D-07C5-404B-BA4D-25DE10CBEC8A}"/>
              </a:ext>
            </a:extLst>
          </p:cNvPr>
          <p:cNvSpPr>
            <a:spLocks noChangeArrowheads="1"/>
          </p:cNvSpPr>
          <p:nvPr/>
        </p:nvSpPr>
        <p:spPr bwMode="auto">
          <a:xfrm>
            <a:off x="5258935" y="610734"/>
            <a:ext cx="838200" cy="1143000"/>
          </a:xfrm>
          <a:prstGeom prst="sun">
            <a:avLst>
              <a:gd name="adj" fmla="val 25000"/>
            </a:avLst>
          </a:prstGeom>
          <a:solidFill>
            <a:srgbClr val="CC3248"/>
          </a:solidFill>
          <a:ln w="9525">
            <a:solidFill>
              <a:srgbClr val="CC3248"/>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4" name="Freeform 64">
            <a:extLst>
              <a:ext uri="{FF2B5EF4-FFF2-40B4-BE49-F238E27FC236}">
                <a16:creationId xmlns:a16="http://schemas.microsoft.com/office/drawing/2014/main" xmlns="" id="{DCB7EAE7-7D21-4148-836B-82764C362A2F}"/>
              </a:ext>
            </a:extLst>
          </p:cNvPr>
          <p:cNvSpPr>
            <a:spLocks/>
          </p:cNvSpPr>
          <p:nvPr/>
        </p:nvSpPr>
        <p:spPr bwMode="auto">
          <a:xfrm rot="20348367">
            <a:off x="5946323" y="2604634"/>
            <a:ext cx="609600" cy="1327150"/>
          </a:xfrm>
          <a:custGeom>
            <a:avLst/>
            <a:gdLst>
              <a:gd name="T0" fmla="*/ 2147483646 w 422"/>
              <a:gd name="T1" fmla="*/ 2147483646 h 836"/>
              <a:gd name="T2" fmla="*/ 2147483646 w 422"/>
              <a:gd name="T3" fmla="*/ 2147483646 h 836"/>
              <a:gd name="T4" fmla="*/ 2147483646 w 422"/>
              <a:gd name="T5" fmla="*/ 2147483646 h 836"/>
              <a:gd name="T6" fmla="*/ 2147483646 w 422"/>
              <a:gd name="T7" fmla="*/ 2147483646 h 836"/>
              <a:gd name="T8" fmla="*/ 2147483646 w 422"/>
              <a:gd name="T9" fmla="*/ 2147483646 h 836"/>
              <a:gd name="T10" fmla="*/ 2147483646 w 422"/>
              <a:gd name="T11" fmla="*/ 2147483646 h 836"/>
              <a:gd name="T12" fmla="*/ 2147483646 w 422"/>
              <a:gd name="T13" fmla="*/ 2147483646 h 836"/>
              <a:gd name="T14" fmla="*/ 2147483646 w 422"/>
              <a:gd name="T15" fmla="*/ 2147483646 h 836"/>
              <a:gd name="T16" fmla="*/ 2147483646 w 422"/>
              <a:gd name="T17" fmla="*/ 2147483646 h 836"/>
              <a:gd name="T18" fmla="*/ 2147483646 w 422"/>
              <a:gd name="T19" fmla="*/ 2147483646 h 836"/>
              <a:gd name="T20" fmla="*/ 2147483646 w 422"/>
              <a:gd name="T21" fmla="*/ 2147483646 h 836"/>
              <a:gd name="T22" fmla="*/ 2147483646 w 422"/>
              <a:gd name="T23" fmla="*/ 2147483646 h 836"/>
              <a:gd name="T24" fmla="*/ 2147483646 w 422"/>
              <a:gd name="T25" fmla="*/ 2147483646 h 836"/>
              <a:gd name="T26" fmla="*/ 2147483646 w 422"/>
              <a:gd name="T27" fmla="*/ 2147483646 h 836"/>
              <a:gd name="T28" fmla="*/ 2147483646 w 422"/>
              <a:gd name="T29" fmla="*/ 2147483646 h 836"/>
              <a:gd name="T30" fmla="*/ 2147483646 w 422"/>
              <a:gd name="T31" fmla="*/ 2147483646 h 836"/>
              <a:gd name="T32" fmla="*/ 2147483646 w 422"/>
              <a:gd name="T33" fmla="*/ 2147483646 h 836"/>
              <a:gd name="T34" fmla="*/ 2147483646 w 422"/>
              <a:gd name="T35" fmla="*/ 2147483646 h 836"/>
              <a:gd name="T36" fmla="*/ 2147483646 w 422"/>
              <a:gd name="T37" fmla="*/ 2147483646 h 836"/>
              <a:gd name="T38" fmla="*/ 2147483646 w 422"/>
              <a:gd name="T39" fmla="*/ 2147483646 h 836"/>
              <a:gd name="T40" fmla="*/ 2147483646 w 422"/>
              <a:gd name="T41" fmla="*/ 2147483646 h 836"/>
              <a:gd name="T42" fmla="*/ 2147483646 w 422"/>
              <a:gd name="T43" fmla="*/ 2147483646 h 836"/>
              <a:gd name="T44" fmla="*/ 2147483646 w 422"/>
              <a:gd name="T45" fmla="*/ 2147483646 h 836"/>
              <a:gd name="T46" fmla="*/ 2147483646 w 422"/>
              <a:gd name="T47" fmla="*/ 2147483646 h 836"/>
              <a:gd name="T48" fmla="*/ 2147483646 w 422"/>
              <a:gd name="T49" fmla="*/ 2147483646 h 836"/>
              <a:gd name="T50" fmla="*/ 2147483646 w 422"/>
              <a:gd name="T51" fmla="*/ 2147483646 h 836"/>
              <a:gd name="T52" fmla="*/ 2147483646 w 422"/>
              <a:gd name="T53" fmla="*/ 2147483646 h 836"/>
              <a:gd name="T54" fmla="*/ 2147483646 w 422"/>
              <a:gd name="T55" fmla="*/ 2147483646 h 836"/>
              <a:gd name="T56" fmla="*/ 2147483646 w 422"/>
              <a:gd name="T57" fmla="*/ 2147483646 h 836"/>
              <a:gd name="T58" fmla="*/ 2147483646 w 422"/>
              <a:gd name="T59" fmla="*/ 2147483646 h 836"/>
              <a:gd name="T60" fmla="*/ 2147483646 w 422"/>
              <a:gd name="T61" fmla="*/ 2147483646 h 836"/>
              <a:gd name="T62" fmla="*/ 2147483646 w 422"/>
              <a:gd name="T63" fmla="*/ 2147483646 h 8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
              <a:gd name="T97" fmla="*/ 0 h 836"/>
              <a:gd name="T98" fmla="*/ 422 w 422"/>
              <a:gd name="T99" fmla="*/ 836 h 8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 h="836">
                <a:moveTo>
                  <a:pt x="184" y="130"/>
                </a:moveTo>
                <a:cubicBezTo>
                  <a:pt x="170" y="140"/>
                  <a:pt x="149" y="144"/>
                  <a:pt x="141" y="159"/>
                </a:cubicBezTo>
                <a:cubicBezTo>
                  <a:pt x="129" y="180"/>
                  <a:pt x="144" y="214"/>
                  <a:pt x="127" y="231"/>
                </a:cubicBezTo>
                <a:cubicBezTo>
                  <a:pt x="110" y="248"/>
                  <a:pt x="79" y="240"/>
                  <a:pt x="55" y="245"/>
                </a:cubicBezTo>
                <a:cubicBezTo>
                  <a:pt x="23" y="292"/>
                  <a:pt x="0" y="305"/>
                  <a:pt x="40" y="375"/>
                </a:cubicBezTo>
                <a:cubicBezTo>
                  <a:pt x="48" y="388"/>
                  <a:pt x="69" y="384"/>
                  <a:pt x="84" y="389"/>
                </a:cubicBezTo>
                <a:cubicBezTo>
                  <a:pt x="91" y="457"/>
                  <a:pt x="119" y="539"/>
                  <a:pt x="98" y="605"/>
                </a:cubicBezTo>
                <a:cubicBezTo>
                  <a:pt x="93" y="634"/>
                  <a:pt x="90" y="663"/>
                  <a:pt x="84" y="692"/>
                </a:cubicBezTo>
                <a:cubicBezTo>
                  <a:pt x="81" y="707"/>
                  <a:pt x="63" y="721"/>
                  <a:pt x="69" y="735"/>
                </a:cubicBezTo>
                <a:cubicBezTo>
                  <a:pt x="75" y="751"/>
                  <a:pt x="98" y="754"/>
                  <a:pt x="112" y="764"/>
                </a:cubicBezTo>
                <a:cubicBezTo>
                  <a:pt x="147" y="816"/>
                  <a:pt x="149" y="791"/>
                  <a:pt x="127" y="836"/>
                </a:cubicBezTo>
                <a:lnTo>
                  <a:pt x="266" y="634"/>
                </a:lnTo>
                <a:cubicBezTo>
                  <a:pt x="272" y="663"/>
                  <a:pt x="259" y="706"/>
                  <a:pt x="285" y="720"/>
                </a:cubicBezTo>
                <a:cubicBezTo>
                  <a:pt x="312" y="735"/>
                  <a:pt x="372" y="692"/>
                  <a:pt x="372" y="692"/>
                </a:cubicBezTo>
                <a:cubicBezTo>
                  <a:pt x="422" y="614"/>
                  <a:pt x="405" y="672"/>
                  <a:pt x="357" y="634"/>
                </a:cubicBezTo>
                <a:cubicBezTo>
                  <a:pt x="343" y="623"/>
                  <a:pt x="338" y="605"/>
                  <a:pt x="328" y="591"/>
                </a:cubicBezTo>
                <a:cubicBezTo>
                  <a:pt x="323" y="577"/>
                  <a:pt x="325" y="559"/>
                  <a:pt x="314" y="548"/>
                </a:cubicBezTo>
                <a:cubicBezTo>
                  <a:pt x="290" y="523"/>
                  <a:pt x="228" y="490"/>
                  <a:pt x="228" y="490"/>
                </a:cubicBezTo>
                <a:cubicBezTo>
                  <a:pt x="223" y="504"/>
                  <a:pt x="227" y="528"/>
                  <a:pt x="213" y="533"/>
                </a:cubicBezTo>
                <a:cubicBezTo>
                  <a:pt x="128" y="561"/>
                  <a:pt x="118" y="485"/>
                  <a:pt x="156" y="432"/>
                </a:cubicBezTo>
                <a:cubicBezTo>
                  <a:pt x="167" y="416"/>
                  <a:pt x="194" y="423"/>
                  <a:pt x="213" y="418"/>
                </a:cubicBezTo>
                <a:cubicBezTo>
                  <a:pt x="208" y="399"/>
                  <a:pt x="204" y="379"/>
                  <a:pt x="199" y="360"/>
                </a:cubicBezTo>
                <a:cubicBezTo>
                  <a:pt x="195" y="345"/>
                  <a:pt x="171" y="325"/>
                  <a:pt x="184" y="317"/>
                </a:cubicBezTo>
                <a:cubicBezTo>
                  <a:pt x="201" y="306"/>
                  <a:pt x="223" y="327"/>
                  <a:pt x="242" y="332"/>
                </a:cubicBezTo>
                <a:cubicBezTo>
                  <a:pt x="247" y="317"/>
                  <a:pt x="256" y="303"/>
                  <a:pt x="256" y="288"/>
                </a:cubicBezTo>
                <a:cubicBezTo>
                  <a:pt x="256" y="201"/>
                  <a:pt x="148" y="255"/>
                  <a:pt x="372" y="231"/>
                </a:cubicBezTo>
                <a:cubicBezTo>
                  <a:pt x="367" y="207"/>
                  <a:pt x="369" y="180"/>
                  <a:pt x="357" y="159"/>
                </a:cubicBezTo>
                <a:cubicBezTo>
                  <a:pt x="314" y="84"/>
                  <a:pt x="298" y="179"/>
                  <a:pt x="328" y="87"/>
                </a:cubicBezTo>
                <a:cubicBezTo>
                  <a:pt x="306" y="20"/>
                  <a:pt x="298" y="6"/>
                  <a:pt x="228" y="29"/>
                </a:cubicBezTo>
                <a:cubicBezTo>
                  <a:pt x="180" y="24"/>
                  <a:pt x="130" y="0"/>
                  <a:pt x="84" y="15"/>
                </a:cubicBezTo>
                <a:cubicBezTo>
                  <a:pt x="65" y="21"/>
                  <a:pt x="90" y="54"/>
                  <a:pt x="98" y="72"/>
                </a:cubicBezTo>
                <a:cubicBezTo>
                  <a:pt x="122" y="128"/>
                  <a:pt x="127" y="116"/>
                  <a:pt x="184" y="130"/>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5" name="Freeform 67">
            <a:extLst>
              <a:ext uri="{FF2B5EF4-FFF2-40B4-BE49-F238E27FC236}">
                <a16:creationId xmlns:a16="http://schemas.microsoft.com/office/drawing/2014/main" xmlns="" id="{43A60498-439C-4ACF-B364-5A9F08EFA30E}"/>
              </a:ext>
            </a:extLst>
          </p:cNvPr>
          <p:cNvSpPr>
            <a:spLocks/>
          </p:cNvSpPr>
          <p:nvPr/>
        </p:nvSpPr>
        <p:spPr bwMode="auto">
          <a:xfrm rot="569089">
            <a:off x="6779759" y="2134734"/>
            <a:ext cx="609600" cy="1327150"/>
          </a:xfrm>
          <a:custGeom>
            <a:avLst/>
            <a:gdLst>
              <a:gd name="T0" fmla="*/ 2147483646 w 422"/>
              <a:gd name="T1" fmla="*/ 2147483646 h 836"/>
              <a:gd name="T2" fmla="*/ 2147483646 w 422"/>
              <a:gd name="T3" fmla="*/ 2147483646 h 836"/>
              <a:gd name="T4" fmla="*/ 2147483646 w 422"/>
              <a:gd name="T5" fmla="*/ 2147483646 h 836"/>
              <a:gd name="T6" fmla="*/ 2147483646 w 422"/>
              <a:gd name="T7" fmla="*/ 2147483646 h 836"/>
              <a:gd name="T8" fmla="*/ 2147483646 w 422"/>
              <a:gd name="T9" fmla="*/ 2147483646 h 836"/>
              <a:gd name="T10" fmla="*/ 2147483646 w 422"/>
              <a:gd name="T11" fmla="*/ 2147483646 h 836"/>
              <a:gd name="T12" fmla="*/ 2147483646 w 422"/>
              <a:gd name="T13" fmla="*/ 2147483646 h 836"/>
              <a:gd name="T14" fmla="*/ 2147483646 w 422"/>
              <a:gd name="T15" fmla="*/ 2147483646 h 836"/>
              <a:gd name="T16" fmla="*/ 2147483646 w 422"/>
              <a:gd name="T17" fmla="*/ 2147483646 h 836"/>
              <a:gd name="T18" fmla="*/ 2147483646 w 422"/>
              <a:gd name="T19" fmla="*/ 2147483646 h 836"/>
              <a:gd name="T20" fmla="*/ 2147483646 w 422"/>
              <a:gd name="T21" fmla="*/ 2147483646 h 836"/>
              <a:gd name="T22" fmla="*/ 2147483646 w 422"/>
              <a:gd name="T23" fmla="*/ 2147483646 h 836"/>
              <a:gd name="T24" fmla="*/ 2147483646 w 422"/>
              <a:gd name="T25" fmla="*/ 2147483646 h 836"/>
              <a:gd name="T26" fmla="*/ 2147483646 w 422"/>
              <a:gd name="T27" fmla="*/ 2147483646 h 836"/>
              <a:gd name="T28" fmla="*/ 2147483646 w 422"/>
              <a:gd name="T29" fmla="*/ 2147483646 h 836"/>
              <a:gd name="T30" fmla="*/ 2147483646 w 422"/>
              <a:gd name="T31" fmla="*/ 2147483646 h 836"/>
              <a:gd name="T32" fmla="*/ 2147483646 w 422"/>
              <a:gd name="T33" fmla="*/ 2147483646 h 836"/>
              <a:gd name="T34" fmla="*/ 2147483646 w 422"/>
              <a:gd name="T35" fmla="*/ 2147483646 h 836"/>
              <a:gd name="T36" fmla="*/ 2147483646 w 422"/>
              <a:gd name="T37" fmla="*/ 2147483646 h 836"/>
              <a:gd name="T38" fmla="*/ 2147483646 w 422"/>
              <a:gd name="T39" fmla="*/ 2147483646 h 836"/>
              <a:gd name="T40" fmla="*/ 2147483646 w 422"/>
              <a:gd name="T41" fmla="*/ 2147483646 h 836"/>
              <a:gd name="T42" fmla="*/ 2147483646 w 422"/>
              <a:gd name="T43" fmla="*/ 2147483646 h 836"/>
              <a:gd name="T44" fmla="*/ 2147483646 w 422"/>
              <a:gd name="T45" fmla="*/ 2147483646 h 836"/>
              <a:gd name="T46" fmla="*/ 2147483646 w 422"/>
              <a:gd name="T47" fmla="*/ 2147483646 h 836"/>
              <a:gd name="T48" fmla="*/ 2147483646 w 422"/>
              <a:gd name="T49" fmla="*/ 2147483646 h 836"/>
              <a:gd name="T50" fmla="*/ 2147483646 w 422"/>
              <a:gd name="T51" fmla="*/ 2147483646 h 836"/>
              <a:gd name="T52" fmla="*/ 2147483646 w 422"/>
              <a:gd name="T53" fmla="*/ 2147483646 h 836"/>
              <a:gd name="T54" fmla="*/ 2147483646 w 422"/>
              <a:gd name="T55" fmla="*/ 2147483646 h 836"/>
              <a:gd name="T56" fmla="*/ 2147483646 w 422"/>
              <a:gd name="T57" fmla="*/ 2147483646 h 836"/>
              <a:gd name="T58" fmla="*/ 2147483646 w 422"/>
              <a:gd name="T59" fmla="*/ 2147483646 h 836"/>
              <a:gd name="T60" fmla="*/ 2147483646 w 422"/>
              <a:gd name="T61" fmla="*/ 2147483646 h 836"/>
              <a:gd name="T62" fmla="*/ 2147483646 w 422"/>
              <a:gd name="T63" fmla="*/ 2147483646 h 8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
              <a:gd name="T97" fmla="*/ 0 h 836"/>
              <a:gd name="T98" fmla="*/ 422 w 422"/>
              <a:gd name="T99" fmla="*/ 836 h 8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 h="836">
                <a:moveTo>
                  <a:pt x="184" y="130"/>
                </a:moveTo>
                <a:cubicBezTo>
                  <a:pt x="170" y="140"/>
                  <a:pt x="149" y="144"/>
                  <a:pt x="141" y="159"/>
                </a:cubicBezTo>
                <a:cubicBezTo>
                  <a:pt x="129" y="180"/>
                  <a:pt x="144" y="214"/>
                  <a:pt x="127" y="231"/>
                </a:cubicBezTo>
                <a:cubicBezTo>
                  <a:pt x="110" y="248"/>
                  <a:pt x="79" y="240"/>
                  <a:pt x="55" y="245"/>
                </a:cubicBezTo>
                <a:cubicBezTo>
                  <a:pt x="23" y="292"/>
                  <a:pt x="0" y="305"/>
                  <a:pt x="40" y="375"/>
                </a:cubicBezTo>
                <a:cubicBezTo>
                  <a:pt x="48" y="388"/>
                  <a:pt x="69" y="384"/>
                  <a:pt x="84" y="389"/>
                </a:cubicBezTo>
                <a:cubicBezTo>
                  <a:pt x="91" y="457"/>
                  <a:pt x="119" y="539"/>
                  <a:pt x="98" y="605"/>
                </a:cubicBezTo>
                <a:cubicBezTo>
                  <a:pt x="93" y="634"/>
                  <a:pt x="90" y="663"/>
                  <a:pt x="84" y="692"/>
                </a:cubicBezTo>
                <a:cubicBezTo>
                  <a:pt x="81" y="707"/>
                  <a:pt x="63" y="721"/>
                  <a:pt x="69" y="735"/>
                </a:cubicBezTo>
                <a:cubicBezTo>
                  <a:pt x="75" y="751"/>
                  <a:pt x="98" y="754"/>
                  <a:pt x="112" y="764"/>
                </a:cubicBezTo>
                <a:cubicBezTo>
                  <a:pt x="147" y="816"/>
                  <a:pt x="149" y="791"/>
                  <a:pt x="127" y="836"/>
                </a:cubicBezTo>
                <a:lnTo>
                  <a:pt x="266" y="634"/>
                </a:lnTo>
                <a:cubicBezTo>
                  <a:pt x="272" y="663"/>
                  <a:pt x="259" y="706"/>
                  <a:pt x="285" y="720"/>
                </a:cubicBezTo>
                <a:cubicBezTo>
                  <a:pt x="312" y="735"/>
                  <a:pt x="372" y="692"/>
                  <a:pt x="372" y="692"/>
                </a:cubicBezTo>
                <a:cubicBezTo>
                  <a:pt x="422" y="614"/>
                  <a:pt x="405" y="672"/>
                  <a:pt x="357" y="634"/>
                </a:cubicBezTo>
                <a:cubicBezTo>
                  <a:pt x="343" y="623"/>
                  <a:pt x="338" y="605"/>
                  <a:pt x="328" y="591"/>
                </a:cubicBezTo>
                <a:cubicBezTo>
                  <a:pt x="323" y="577"/>
                  <a:pt x="325" y="559"/>
                  <a:pt x="314" y="548"/>
                </a:cubicBezTo>
                <a:cubicBezTo>
                  <a:pt x="290" y="523"/>
                  <a:pt x="228" y="490"/>
                  <a:pt x="228" y="490"/>
                </a:cubicBezTo>
                <a:cubicBezTo>
                  <a:pt x="223" y="504"/>
                  <a:pt x="227" y="528"/>
                  <a:pt x="213" y="533"/>
                </a:cubicBezTo>
                <a:cubicBezTo>
                  <a:pt x="128" y="561"/>
                  <a:pt x="118" y="485"/>
                  <a:pt x="156" y="432"/>
                </a:cubicBezTo>
                <a:cubicBezTo>
                  <a:pt x="167" y="416"/>
                  <a:pt x="194" y="423"/>
                  <a:pt x="213" y="418"/>
                </a:cubicBezTo>
                <a:cubicBezTo>
                  <a:pt x="208" y="399"/>
                  <a:pt x="204" y="379"/>
                  <a:pt x="199" y="360"/>
                </a:cubicBezTo>
                <a:cubicBezTo>
                  <a:pt x="195" y="345"/>
                  <a:pt x="171" y="325"/>
                  <a:pt x="184" y="317"/>
                </a:cubicBezTo>
                <a:cubicBezTo>
                  <a:pt x="201" y="306"/>
                  <a:pt x="223" y="327"/>
                  <a:pt x="242" y="332"/>
                </a:cubicBezTo>
                <a:cubicBezTo>
                  <a:pt x="247" y="317"/>
                  <a:pt x="256" y="303"/>
                  <a:pt x="256" y="288"/>
                </a:cubicBezTo>
                <a:cubicBezTo>
                  <a:pt x="256" y="201"/>
                  <a:pt x="148" y="255"/>
                  <a:pt x="372" y="231"/>
                </a:cubicBezTo>
                <a:cubicBezTo>
                  <a:pt x="367" y="207"/>
                  <a:pt x="369" y="180"/>
                  <a:pt x="357" y="159"/>
                </a:cubicBezTo>
                <a:cubicBezTo>
                  <a:pt x="314" y="84"/>
                  <a:pt x="298" y="179"/>
                  <a:pt x="328" y="87"/>
                </a:cubicBezTo>
                <a:cubicBezTo>
                  <a:pt x="306" y="20"/>
                  <a:pt x="298" y="6"/>
                  <a:pt x="228" y="29"/>
                </a:cubicBezTo>
                <a:cubicBezTo>
                  <a:pt x="180" y="24"/>
                  <a:pt x="130" y="0"/>
                  <a:pt x="84" y="15"/>
                </a:cubicBezTo>
                <a:cubicBezTo>
                  <a:pt x="65" y="21"/>
                  <a:pt x="90" y="54"/>
                  <a:pt x="98" y="72"/>
                </a:cubicBezTo>
                <a:cubicBezTo>
                  <a:pt x="122" y="128"/>
                  <a:pt x="127" y="116"/>
                  <a:pt x="184" y="130"/>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6" name="Freeform 71">
            <a:extLst>
              <a:ext uri="{FF2B5EF4-FFF2-40B4-BE49-F238E27FC236}">
                <a16:creationId xmlns:a16="http://schemas.microsoft.com/office/drawing/2014/main" xmlns="" id="{9221BE17-DD92-4364-AFD8-85D430506EA8}"/>
              </a:ext>
            </a:extLst>
          </p:cNvPr>
          <p:cNvSpPr>
            <a:spLocks/>
          </p:cNvSpPr>
          <p:nvPr/>
        </p:nvSpPr>
        <p:spPr bwMode="auto">
          <a:xfrm rot="21076922">
            <a:off x="6325735" y="1753734"/>
            <a:ext cx="533400" cy="1327150"/>
          </a:xfrm>
          <a:custGeom>
            <a:avLst/>
            <a:gdLst>
              <a:gd name="T0" fmla="*/ 2147483646 w 422"/>
              <a:gd name="T1" fmla="*/ 2147483646 h 836"/>
              <a:gd name="T2" fmla="*/ 2147483646 w 422"/>
              <a:gd name="T3" fmla="*/ 2147483646 h 836"/>
              <a:gd name="T4" fmla="*/ 2147483646 w 422"/>
              <a:gd name="T5" fmla="*/ 2147483646 h 836"/>
              <a:gd name="T6" fmla="*/ 2147483646 w 422"/>
              <a:gd name="T7" fmla="*/ 2147483646 h 836"/>
              <a:gd name="T8" fmla="*/ 2147483646 w 422"/>
              <a:gd name="T9" fmla="*/ 2147483646 h 836"/>
              <a:gd name="T10" fmla="*/ 2147483646 w 422"/>
              <a:gd name="T11" fmla="*/ 2147483646 h 836"/>
              <a:gd name="T12" fmla="*/ 2147483646 w 422"/>
              <a:gd name="T13" fmla="*/ 2147483646 h 836"/>
              <a:gd name="T14" fmla="*/ 2147483646 w 422"/>
              <a:gd name="T15" fmla="*/ 2147483646 h 836"/>
              <a:gd name="T16" fmla="*/ 2147483646 w 422"/>
              <a:gd name="T17" fmla="*/ 2147483646 h 836"/>
              <a:gd name="T18" fmla="*/ 2147483646 w 422"/>
              <a:gd name="T19" fmla="*/ 2147483646 h 836"/>
              <a:gd name="T20" fmla="*/ 2147483646 w 422"/>
              <a:gd name="T21" fmla="*/ 2147483646 h 836"/>
              <a:gd name="T22" fmla="*/ 2147483646 w 422"/>
              <a:gd name="T23" fmla="*/ 2147483646 h 836"/>
              <a:gd name="T24" fmla="*/ 2147483646 w 422"/>
              <a:gd name="T25" fmla="*/ 2147483646 h 836"/>
              <a:gd name="T26" fmla="*/ 2147483646 w 422"/>
              <a:gd name="T27" fmla="*/ 2147483646 h 836"/>
              <a:gd name="T28" fmla="*/ 2147483646 w 422"/>
              <a:gd name="T29" fmla="*/ 2147483646 h 836"/>
              <a:gd name="T30" fmla="*/ 2147483646 w 422"/>
              <a:gd name="T31" fmla="*/ 2147483646 h 836"/>
              <a:gd name="T32" fmla="*/ 2147483646 w 422"/>
              <a:gd name="T33" fmla="*/ 2147483646 h 836"/>
              <a:gd name="T34" fmla="*/ 2147483646 w 422"/>
              <a:gd name="T35" fmla="*/ 2147483646 h 836"/>
              <a:gd name="T36" fmla="*/ 2147483646 w 422"/>
              <a:gd name="T37" fmla="*/ 2147483646 h 836"/>
              <a:gd name="T38" fmla="*/ 2147483646 w 422"/>
              <a:gd name="T39" fmla="*/ 2147483646 h 836"/>
              <a:gd name="T40" fmla="*/ 2147483646 w 422"/>
              <a:gd name="T41" fmla="*/ 2147483646 h 836"/>
              <a:gd name="T42" fmla="*/ 2147483646 w 422"/>
              <a:gd name="T43" fmla="*/ 2147483646 h 836"/>
              <a:gd name="T44" fmla="*/ 2147483646 w 422"/>
              <a:gd name="T45" fmla="*/ 2147483646 h 836"/>
              <a:gd name="T46" fmla="*/ 2147483646 w 422"/>
              <a:gd name="T47" fmla="*/ 2147483646 h 836"/>
              <a:gd name="T48" fmla="*/ 2147483646 w 422"/>
              <a:gd name="T49" fmla="*/ 2147483646 h 836"/>
              <a:gd name="T50" fmla="*/ 2147483646 w 422"/>
              <a:gd name="T51" fmla="*/ 2147483646 h 836"/>
              <a:gd name="T52" fmla="*/ 2147483646 w 422"/>
              <a:gd name="T53" fmla="*/ 2147483646 h 836"/>
              <a:gd name="T54" fmla="*/ 2147483646 w 422"/>
              <a:gd name="T55" fmla="*/ 2147483646 h 836"/>
              <a:gd name="T56" fmla="*/ 2147483646 w 422"/>
              <a:gd name="T57" fmla="*/ 2147483646 h 836"/>
              <a:gd name="T58" fmla="*/ 2147483646 w 422"/>
              <a:gd name="T59" fmla="*/ 2147483646 h 836"/>
              <a:gd name="T60" fmla="*/ 2147483646 w 422"/>
              <a:gd name="T61" fmla="*/ 2147483646 h 836"/>
              <a:gd name="T62" fmla="*/ 2147483646 w 422"/>
              <a:gd name="T63" fmla="*/ 2147483646 h 8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
              <a:gd name="T97" fmla="*/ 0 h 836"/>
              <a:gd name="T98" fmla="*/ 422 w 422"/>
              <a:gd name="T99" fmla="*/ 836 h 8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 h="836">
                <a:moveTo>
                  <a:pt x="184" y="130"/>
                </a:moveTo>
                <a:cubicBezTo>
                  <a:pt x="170" y="140"/>
                  <a:pt x="149" y="144"/>
                  <a:pt x="141" y="159"/>
                </a:cubicBezTo>
                <a:cubicBezTo>
                  <a:pt x="129" y="180"/>
                  <a:pt x="144" y="214"/>
                  <a:pt x="127" y="231"/>
                </a:cubicBezTo>
                <a:cubicBezTo>
                  <a:pt x="110" y="248"/>
                  <a:pt x="79" y="240"/>
                  <a:pt x="55" y="245"/>
                </a:cubicBezTo>
                <a:cubicBezTo>
                  <a:pt x="23" y="292"/>
                  <a:pt x="0" y="305"/>
                  <a:pt x="40" y="375"/>
                </a:cubicBezTo>
                <a:cubicBezTo>
                  <a:pt x="48" y="388"/>
                  <a:pt x="69" y="384"/>
                  <a:pt x="84" y="389"/>
                </a:cubicBezTo>
                <a:cubicBezTo>
                  <a:pt x="91" y="457"/>
                  <a:pt x="119" y="539"/>
                  <a:pt x="98" y="605"/>
                </a:cubicBezTo>
                <a:cubicBezTo>
                  <a:pt x="93" y="634"/>
                  <a:pt x="90" y="663"/>
                  <a:pt x="84" y="692"/>
                </a:cubicBezTo>
                <a:cubicBezTo>
                  <a:pt x="81" y="707"/>
                  <a:pt x="63" y="721"/>
                  <a:pt x="69" y="735"/>
                </a:cubicBezTo>
                <a:cubicBezTo>
                  <a:pt x="75" y="751"/>
                  <a:pt x="98" y="754"/>
                  <a:pt x="112" y="764"/>
                </a:cubicBezTo>
                <a:cubicBezTo>
                  <a:pt x="147" y="816"/>
                  <a:pt x="149" y="791"/>
                  <a:pt x="127" y="836"/>
                </a:cubicBezTo>
                <a:lnTo>
                  <a:pt x="266" y="634"/>
                </a:lnTo>
                <a:cubicBezTo>
                  <a:pt x="272" y="663"/>
                  <a:pt x="259" y="706"/>
                  <a:pt x="285" y="720"/>
                </a:cubicBezTo>
                <a:cubicBezTo>
                  <a:pt x="312" y="735"/>
                  <a:pt x="372" y="692"/>
                  <a:pt x="372" y="692"/>
                </a:cubicBezTo>
                <a:cubicBezTo>
                  <a:pt x="422" y="614"/>
                  <a:pt x="405" y="672"/>
                  <a:pt x="357" y="634"/>
                </a:cubicBezTo>
                <a:cubicBezTo>
                  <a:pt x="343" y="623"/>
                  <a:pt x="338" y="605"/>
                  <a:pt x="328" y="591"/>
                </a:cubicBezTo>
                <a:cubicBezTo>
                  <a:pt x="323" y="577"/>
                  <a:pt x="325" y="559"/>
                  <a:pt x="314" y="548"/>
                </a:cubicBezTo>
                <a:cubicBezTo>
                  <a:pt x="290" y="523"/>
                  <a:pt x="228" y="490"/>
                  <a:pt x="228" y="490"/>
                </a:cubicBezTo>
                <a:cubicBezTo>
                  <a:pt x="223" y="504"/>
                  <a:pt x="227" y="528"/>
                  <a:pt x="213" y="533"/>
                </a:cubicBezTo>
                <a:cubicBezTo>
                  <a:pt x="128" y="561"/>
                  <a:pt x="118" y="485"/>
                  <a:pt x="156" y="432"/>
                </a:cubicBezTo>
                <a:cubicBezTo>
                  <a:pt x="167" y="416"/>
                  <a:pt x="194" y="423"/>
                  <a:pt x="213" y="418"/>
                </a:cubicBezTo>
                <a:cubicBezTo>
                  <a:pt x="208" y="399"/>
                  <a:pt x="204" y="379"/>
                  <a:pt x="199" y="360"/>
                </a:cubicBezTo>
                <a:cubicBezTo>
                  <a:pt x="195" y="345"/>
                  <a:pt x="171" y="325"/>
                  <a:pt x="184" y="317"/>
                </a:cubicBezTo>
                <a:cubicBezTo>
                  <a:pt x="201" y="306"/>
                  <a:pt x="223" y="327"/>
                  <a:pt x="242" y="332"/>
                </a:cubicBezTo>
                <a:cubicBezTo>
                  <a:pt x="247" y="317"/>
                  <a:pt x="256" y="303"/>
                  <a:pt x="256" y="288"/>
                </a:cubicBezTo>
                <a:cubicBezTo>
                  <a:pt x="256" y="201"/>
                  <a:pt x="148" y="255"/>
                  <a:pt x="372" y="231"/>
                </a:cubicBezTo>
                <a:cubicBezTo>
                  <a:pt x="367" y="207"/>
                  <a:pt x="369" y="180"/>
                  <a:pt x="357" y="159"/>
                </a:cubicBezTo>
                <a:cubicBezTo>
                  <a:pt x="314" y="84"/>
                  <a:pt x="298" y="179"/>
                  <a:pt x="328" y="87"/>
                </a:cubicBezTo>
                <a:cubicBezTo>
                  <a:pt x="306" y="20"/>
                  <a:pt x="298" y="6"/>
                  <a:pt x="228" y="29"/>
                </a:cubicBezTo>
                <a:cubicBezTo>
                  <a:pt x="180" y="24"/>
                  <a:pt x="130" y="0"/>
                  <a:pt x="84" y="15"/>
                </a:cubicBezTo>
                <a:cubicBezTo>
                  <a:pt x="65" y="21"/>
                  <a:pt x="90" y="54"/>
                  <a:pt x="98" y="72"/>
                </a:cubicBezTo>
                <a:cubicBezTo>
                  <a:pt x="122" y="128"/>
                  <a:pt x="127" y="116"/>
                  <a:pt x="184" y="130"/>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7" name="Freeform 80">
            <a:extLst>
              <a:ext uri="{FF2B5EF4-FFF2-40B4-BE49-F238E27FC236}">
                <a16:creationId xmlns:a16="http://schemas.microsoft.com/office/drawing/2014/main" xmlns="" id="{1E2805AF-738D-4864-A322-C08697895B64}"/>
              </a:ext>
            </a:extLst>
          </p:cNvPr>
          <p:cNvSpPr>
            <a:spLocks/>
          </p:cNvSpPr>
          <p:nvPr/>
        </p:nvSpPr>
        <p:spPr bwMode="auto">
          <a:xfrm rot="19368607">
            <a:off x="6760709" y="1829969"/>
            <a:ext cx="2590800" cy="1624013"/>
          </a:xfrm>
          <a:custGeom>
            <a:avLst/>
            <a:gdLst>
              <a:gd name="T0" fmla="*/ 2147483646 w 884"/>
              <a:gd name="T1" fmla="*/ 2147483646 h 1215"/>
              <a:gd name="T2" fmla="*/ 2147483646 w 884"/>
              <a:gd name="T3" fmla="*/ 2147483646 h 1215"/>
              <a:gd name="T4" fmla="*/ 2147483646 w 884"/>
              <a:gd name="T5" fmla="*/ 2147483646 h 1215"/>
              <a:gd name="T6" fmla="*/ 2147483646 w 884"/>
              <a:gd name="T7" fmla="*/ 2147483646 h 1215"/>
              <a:gd name="T8" fmla="*/ 2147483646 w 884"/>
              <a:gd name="T9" fmla="*/ 2147483646 h 1215"/>
              <a:gd name="T10" fmla="*/ 2147483646 w 884"/>
              <a:gd name="T11" fmla="*/ 2147483646 h 1215"/>
              <a:gd name="T12" fmla="*/ 2147483646 w 884"/>
              <a:gd name="T13" fmla="*/ 2147483646 h 1215"/>
              <a:gd name="T14" fmla="*/ 2147483646 w 884"/>
              <a:gd name="T15" fmla="*/ 2147483646 h 1215"/>
              <a:gd name="T16" fmla="*/ 2147483646 w 884"/>
              <a:gd name="T17" fmla="*/ 2147483646 h 1215"/>
              <a:gd name="T18" fmla="*/ 2147483646 w 884"/>
              <a:gd name="T19" fmla="*/ 2147483646 h 1215"/>
              <a:gd name="T20" fmla="*/ 2147483646 w 884"/>
              <a:gd name="T21" fmla="*/ 2147483646 h 1215"/>
              <a:gd name="T22" fmla="*/ 0 w 884"/>
              <a:gd name="T23" fmla="*/ 2147483646 h 1215"/>
              <a:gd name="T24" fmla="*/ 2147483646 w 884"/>
              <a:gd name="T25" fmla="*/ 2147483646 h 1215"/>
              <a:gd name="T26" fmla="*/ 2147483646 w 884"/>
              <a:gd name="T27" fmla="*/ 2147483646 h 1215"/>
              <a:gd name="T28" fmla="*/ 2147483646 w 884"/>
              <a:gd name="T29" fmla="*/ 2147483646 h 1215"/>
              <a:gd name="T30" fmla="*/ 2147483646 w 884"/>
              <a:gd name="T31" fmla="*/ 2147483646 h 1215"/>
              <a:gd name="T32" fmla="*/ 2147483646 w 884"/>
              <a:gd name="T33" fmla="*/ 2147483646 h 1215"/>
              <a:gd name="T34" fmla="*/ 2147483646 w 884"/>
              <a:gd name="T35" fmla="*/ 2147483646 h 1215"/>
              <a:gd name="T36" fmla="*/ 2147483646 w 884"/>
              <a:gd name="T37" fmla="*/ 2147483646 h 1215"/>
              <a:gd name="T38" fmla="*/ 2147483646 w 884"/>
              <a:gd name="T39" fmla="*/ 2147483646 h 1215"/>
              <a:gd name="T40" fmla="*/ 2147483646 w 884"/>
              <a:gd name="T41" fmla="*/ 2147483646 h 1215"/>
              <a:gd name="T42" fmla="*/ 2147483646 w 884"/>
              <a:gd name="T43" fmla="*/ 2147483646 h 1215"/>
              <a:gd name="T44" fmla="*/ 2147483646 w 884"/>
              <a:gd name="T45" fmla="*/ 2147483646 h 1215"/>
              <a:gd name="T46" fmla="*/ 2147483646 w 884"/>
              <a:gd name="T47" fmla="*/ 2147483646 h 1215"/>
              <a:gd name="T48" fmla="*/ 2147483646 w 884"/>
              <a:gd name="T49" fmla="*/ 2147483646 h 1215"/>
              <a:gd name="T50" fmla="*/ 2147483646 w 884"/>
              <a:gd name="T51" fmla="*/ 2147483646 h 1215"/>
              <a:gd name="T52" fmla="*/ 2147483646 w 884"/>
              <a:gd name="T53" fmla="*/ 2147483646 h 1215"/>
              <a:gd name="T54" fmla="*/ 2147483646 w 884"/>
              <a:gd name="T55" fmla="*/ 2147483646 h 1215"/>
              <a:gd name="T56" fmla="*/ 2147483646 w 884"/>
              <a:gd name="T57" fmla="*/ 2147483646 h 1215"/>
              <a:gd name="T58" fmla="*/ 2147483646 w 884"/>
              <a:gd name="T59" fmla="*/ 2147483646 h 1215"/>
              <a:gd name="T60" fmla="*/ 2147483646 w 884"/>
              <a:gd name="T61" fmla="*/ 2147483646 h 1215"/>
              <a:gd name="T62" fmla="*/ 2147483646 w 884"/>
              <a:gd name="T63" fmla="*/ 2147483646 h 1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4"/>
              <a:gd name="T97" fmla="*/ 0 h 1215"/>
              <a:gd name="T98" fmla="*/ 884 w 884"/>
              <a:gd name="T99" fmla="*/ 1215 h 1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4" h="1215">
                <a:moveTo>
                  <a:pt x="309" y="138"/>
                </a:moveTo>
                <a:cubicBezTo>
                  <a:pt x="321" y="219"/>
                  <a:pt x="322" y="256"/>
                  <a:pt x="365" y="320"/>
                </a:cubicBezTo>
                <a:cubicBezTo>
                  <a:pt x="328" y="434"/>
                  <a:pt x="383" y="303"/>
                  <a:pt x="309" y="377"/>
                </a:cubicBezTo>
                <a:cubicBezTo>
                  <a:pt x="294" y="392"/>
                  <a:pt x="290" y="414"/>
                  <a:pt x="281" y="433"/>
                </a:cubicBezTo>
                <a:cubicBezTo>
                  <a:pt x="299" y="523"/>
                  <a:pt x="296" y="517"/>
                  <a:pt x="379" y="545"/>
                </a:cubicBezTo>
                <a:cubicBezTo>
                  <a:pt x="349" y="591"/>
                  <a:pt x="327" y="614"/>
                  <a:pt x="281" y="644"/>
                </a:cubicBezTo>
                <a:cubicBezTo>
                  <a:pt x="259" y="709"/>
                  <a:pt x="259" y="689"/>
                  <a:pt x="281" y="784"/>
                </a:cubicBezTo>
                <a:cubicBezTo>
                  <a:pt x="288" y="813"/>
                  <a:pt x="309" y="868"/>
                  <a:pt x="309" y="868"/>
                </a:cubicBezTo>
                <a:cubicBezTo>
                  <a:pt x="275" y="971"/>
                  <a:pt x="180" y="956"/>
                  <a:pt x="84" y="967"/>
                </a:cubicBezTo>
                <a:cubicBezTo>
                  <a:pt x="79" y="1018"/>
                  <a:pt x="85" y="1072"/>
                  <a:pt x="70" y="1121"/>
                </a:cubicBezTo>
                <a:cubicBezTo>
                  <a:pt x="65" y="1137"/>
                  <a:pt x="40" y="1137"/>
                  <a:pt x="28" y="1149"/>
                </a:cubicBezTo>
                <a:cubicBezTo>
                  <a:pt x="16" y="1161"/>
                  <a:pt x="9" y="1178"/>
                  <a:pt x="0" y="1192"/>
                </a:cubicBezTo>
                <a:cubicBezTo>
                  <a:pt x="42" y="1197"/>
                  <a:pt x="85" y="1215"/>
                  <a:pt x="126" y="1206"/>
                </a:cubicBezTo>
                <a:cubicBezTo>
                  <a:pt x="141" y="1203"/>
                  <a:pt x="130" y="1174"/>
                  <a:pt x="141" y="1163"/>
                </a:cubicBezTo>
                <a:cubicBezTo>
                  <a:pt x="168" y="1136"/>
                  <a:pt x="215" y="1143"/>
                  <a:pt x="253" y="1135"/>
                </a:cubicBezTo>
                <a:cubicBezTo>
                  <a:pt x="258" y="1121"/>
                  <a:pt x="254" y="1100"/>
                  <a:pt x="267" y="1093"/>
                </a:cubicBezTo>
                <a:cubicBezTo>
                  <a:pt x="292" y="1079"/>
                  <a:pt x="334" y="1101"/>
                  <a:pt x="351" y="1079"/>
                </a:cubicBezTo>
                <a:cubicBezTo>
                  <a:pt x="374" y="1049"/>
                  <a:pt x="350" y="1001"/>
                  <a:pt x="365" y="967"/>
                </a:cubicBezTo>
                <a:cubicBezTo>
                  <a:pt x="371" y="954"/>
                  <a:pt x="393" y="956"/>
                  <a:pt x="407" y="953"/>
                </a:cubicBezTo>
                <a:cubicBezTo>
                  <a:pt x="435" y="947"/>
                  <a:pt x="464" y="944"/>
                  <a:pt x="492" y="939"/>
                </a:cubicBezTo>
                <a:cubicBezTo>
                  <a:pt x="503" y="825"/>
                  <a:pt x="510" y="795"/>
                  <a:pt x="478" y="700"/>
                </a:cubicBezTo>
                <a:cubicBezTo>
                  <a:pt x="494" y="622"/>
                  <a:pt x="483" y="603"/>
                  <a:pt x="548" y="559"/>
                </a:cubicBezTo>
                <a:cubicBezTo>
                  <a:pt x="580" y="462"/>
                  <a:pt x="535" y="372"/>
                  <a:pt x="646" y="335"/>
                </a:cubicBezTo>
                <a:cubicBezTo>
                  <a:pt x="655" y="297"/>
                  <a:pt x="637" y="234"/>
                  <a:pt x="674" y="222"/>
                </a:cubicBezTo>
                <a:cubicBezTo>
                  <a:pt x="777" y="188"/>
                  <a:pt x="730" y="201"/>
                  <a:pt x="815" y="180"/>
                </a:cubicBezTo>
                <a:cubicBezTo>
                  <a:pt x="848" y="131"/>
                  <a:pt x="884" y="67"/>
                  <a:pt x="815" y="25"/>
                </a:cubicBezTo>
                <a:cubicBezTo>
                  <a:pt x="802" y="17"/>
                  <a:pt x="787" y="16"/>
                  <a:pt x="773" y="11"/>
                </a:cubicBezTo>
                <a:cubicBezTo>
                  <a:pt x="707" y="16"/>
                  <a:pt x="637" y="0"/>
                  <a:pt x="576" y="25"/>
                </a:cubicBezTo>
                <a:cubicBezTo>
                  <a:pt x="554" y="34"/>
                  <a:pt x="584" y="86"/>
                  <a:pt x="562" y="96"/>
                </a:cubicBezTo>
                <a:cubicBezTo>
                  <a:pt x="528" y="112"/>
                  <a:pt x="487" y="87"/>
                  <a:pt x="450" y="82"/>
                </a:cubicBezTo>
                <a:cubicBezTo>
                  <a:pt x="437" y="78"/>
                  <a:pt x="336" y="28"/>
                  <a:pt x="309" y="68"/>
                </a:cubicBezTo>
                <a:cubicBezTo>
                  <a:pt x="296" y="87"/>
                  <a:pt x="309" y="115"/>
                  <a:pt x="309" y="138"/>
                </a:cubicBezTo>
                <a:close/>
              </a:path>
            </a:pathLst>
          </a:custGeom>
          <a:gradFill rotWithShape="1">
            <a:gsLst>
              <a:gs pos="0">
                <a:srgbClr val="C0C0C0"/>
              </a:gs>
              <a:gs pos="100000">
                <a:srgbClr val="808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8" name="AutoShape 2">
            <a:extLst>
              <a:ext uri="{FF2B5EF4-FFF2-40B4-BE49-F238E27FC236}">
                <a16:creationId xmlns:a16="http://schemas.microsoft.com/office/drawing/2014/main" xmlns="" id="{5683D8D2-3A33-47DF-9F12-4D93F1D56A85}"/>
              </a:ext>
            </a:extLst>
          </p:cNvPr>
          <p:cNvSpPr>
            <a:spLocks noChangeArrowheads="1"/>
          </p:cNvSpPr>
          <p:nvPr/>
        </p:nvSpPr>
        <p:spPr bwMode="auto">
          <a:xfrm>
            <a:off x="5411335" y="915534"/>
            <a:ext cx="533400" cy="609600"/>
          </a:xfrm>
          <a:prstGeom prst="sun">
            <a:avLst>
              <a:gd name="adj" fmla="val 25000"/>
            </a:avLst>
          </a:prstGeom>
          <a:solidFill>
            <a:srgbClr val="CC3248"/>
          </a:solidFill>
          <a:ln w="9525">
            <a:solidFill>
              <a:srgbClr val="CC3248"/>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nvGrpSpPr>
          <p:cNvPr id="59" name="Group 17">
            <a:extLst>
              <a:ext uri="{FF2B5EF4-FFF2-40B4-BE49-F238E27FC236}">
                <a16:creationId xmlns:a16="http://schemas.microsoft.com/office/drawing/2014/main" xmlns="" id="{3668B3FE-7F3F-4BB9-978F-A357F174120E}"/>
              </a:ext>
            </a:extLst>
          </p:cNvPr>
          <p:cNvGrpSpPr>
            <a:grpSpLocks/>
          </p:cNvGrpSpPr>
          <p:nvPr/>
        </p:nvGrpSpPr>
        <p:grpSpPr bwMode="auto">
          <a:xfrm>
            <a:off x="5944735" y="991734"/>
            <a:ext cx="1219200" cy="914400"/>
            <a:chOff x="960" y="576"/>
            <a:chExt cx="768" cy="576"/>
          </a:xfrm>
        </p:grpSpPr>
        <p:sp>
          <p:nvSpPr>
            <p:cNvPr id="60" name="Line 18">
              <a:extLst>
                <a:ext uri="{FF2B5EF4-FFF2-40B4-BE49-F238E27FC236}">
                  <a16:creationId xmlns:a16="http://schemas.microsoft.com/office/drawing/2014/main" xmlns="" id="{75438E8E-0DE6-4ED5-B4AA-FC067202CA5A}"/>
                </a:ext>
              </a:extLst>
            </p:cNvPr>
            <p:cNvSpPr>
              <a:spLocks noChangeShapeType="1"/>
            </p:cNvSpPr>
            <p:nvPr/>
          </p:nvSpPr>
          <p:spPr bwMode="auto">
            <a:xfrm flipV="1">
              <a:off x="1200" y="576"/>
              <a:ext cx="528" cy="528"/>
            </a:xfrm>
            <a:prstGeom prst="line">
              <a:avLst/>
            </a:prstGeom>
            <a:noFill/>
            <a:ln w="38100">
              <a:solidFill>
                <a:srgbClr val="CC3248"/>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1" name="Line 19">
              <a:extLst>
                <a:ext uri="{FF2B5EF4-FFF2-40B4-BE49-F238E27FC236}">
                  <a16:creationId xmlns:a16="http://schemas.microsoft.com/office/drawing/2014/main" xmlns="" id="{DEB07F5A-DD5A-41BB-BE67-4F1FEBC75132}"/>
                </a:ext>
              </a:extLst>
            </p:cNvPr>
            <p:cNvSpPr>
              <a:spLocks noChangeShapeType="1"/>
            </p:cNvSpPr>
            <p:nvPr/>
          </p:nvSpPr>
          <p:spPr bwMode="auto">
            <a:xfrm>
              <a:off x="960" y="960"/>
              <a:ext cx="432" cy="192"/>
            </a:xfrm>
            <a:prstGeom prst="line">
              <a:avLst/>
            </a:prstGeom>
            <a:noFill/>
            <a:ln w="38100">
              <a:solidFill>
                <a:srgbClr val="CC3248"/>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62" name="Text Box 59">
            <a:extLst>
              <a:ext uri="{FF2B5EF4-FFF2-40B4-BE49-F238E27FC236}">
                <a16:creationId xmlns:a16="http://schemas.microsoft.com/office/drawing/2014/main" xmlns="" id="{DC24AB98-4F15-47EE-A159-24ED4A00C4BF}"/>
              </a:ext>
            </a:extLst>
          </p:cNvPr>
          <p:cNvSpPr txBox="1">
            <a:spLocks noChangeArrowheads="1"/>
          </p:cNvSpPr>
          <p:nvPr/>
        </p:nvSpPr>
        <p:spPr bwMode="auto">
          <a:xfrm>
            <a:off x="6782935" y="534572"/>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400" b="1" i="0" u="none" strike="noStrike" kern="0" cap="none" spc="0" normalizeH="0" baseline="0" noProof="0">
                <a:ln>
                  <a:noFill/>
                </a:ln>
                <a:solidFill>
                  <a:srgbClr val="000000"/>
                </a:solidFill>
                <a:effectLst/>
                <a:uLnTx/>
                <a:uFillTx/>
                <a:latin typeface="Arial" panose="020B0604020202020204" pitchFamily="34" charset="0"/>
              </a:rPr>
              <a:t>VŨ TRỤ</a:t>
            </a:r>
          </a:p>
        </p:txBody>
      </p:sp>
      <p:sp>
        <p:nvSpPr>
          <p:cNvPr id="63" name="Text Box 15">
            <a:extLst>
              <a:ext uri="{FF2B5EF4-FFF2-40B4-BE49-F238E27FC236}">
                <a16:creationId xmlns:a16="http://schemas.microsoft.com/office/drawing/2014/main" xmlns="" id="{D1D4FA59-C99F-45EF-899C-935EF5ED4682}"/>
              </a:ext>
            </a:extLst>
          </p:cNvPr>
          <p:cNvSpPr txBox="1">
            <a:spLocks noChangeArrowheads="1"/>
          </p:cNvSpPr>
          <p:nvPr/>
        </p:nvSpPr>
        <p:spPr bwMode="auto">
          <a:xfrm>
            <a:off x="6325735" y="5181148"/>
            <a:ext cx="3505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1800" b="1">
                <a:solidFill>
                  <a:srgbClr val="000000"/>
                </a:solidFill>
                <a:latin typeface="Times New Roman" panose="02020603050405020304" pitchFamily="18" charset="0"/>
              </a:rPr>
              <a:t>Đốt nhiên liệu và phá rừng làm tăng lượng khí Các bonic trong khí quyển. Thêm vào đó khí CFC</a:t>
            </a:r>
          </a:p>
        </p:txBody>
      </p:sp>
      <p:sp>
        <p:nvSpPr>
          <p:cNvPr id="64" name="Line 16">
            <a:extLst>
              <a:ext uri="{FF2B5EF4-FFF2-40B4-BE49-F238E27FC236}">
                <a16:creationId xmlns:a16="http://schemas.microsoft.com/office/drawing/2014/main" xmlns="" id="{CD5E8009-190E-4681-8F31-D6FC7BA60F24}"/>
              </a:ext>
            </a:extLst>
          </p:cNvPr>
          <p:cNvSpPr>
            <a:spLocks noChangeShapeType="1"/>
          </p:cNvSpPr>
          <p:nvPr/>
        </p:nvSpPr>
        <p:spPr bwMode="auto">
          <a:xfrm>
            <a:off x="5793923" y="1525134"/>
            <a:ext cx="227012" cy="4267200"/>
          </a:xfrm>
          <a:prstGeom prst="line">
            <a:avLst/>
          </a:prstGeom>
          <a:noFill/>
          <a:ln w="38100">
            <a:solidFill>
              <a:srgbClr val="CC3248"/>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5" name="Cloud">
            <a:extLst>
              <a:ext uri="{FF2B5EF4-FFF2-40B4-BE49-F238E27FC236}">
                <a16:creationId xmlns:a16="http://schemas.microsoft.com/office/drawing/2014/main" xmlns="" id="{A02F7F1D-DE68-470F-893A-AC3ADF40B602}"/>
              </a:ext>
            </a:extLst>
          </p:cNvPr>
          <p:cNvSpPr>
            <a:spLocks noChangeAspect="1" noEditPoints="1" noChangeArrowheads="1"/>
          </p:cNvSpPr>
          <p:nvPr/>
        </p:nvSpPr>
        <p:spPr bwMode="auto">
          <a:xfrm rot="20352684">
            <a:off x="5944752" y="1753734"/>
            <a:ext cx="1704975" cy="990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9FFFF"/>
          </a:solidFill>
          <a:ln w="9525">
            <a:solidFill>
              <a:srgbClr val="BBE0E3"/>
            </a:solidFill>
            <a:miter lim="800000"/>
            <a:headEnd/>
            <a:tailEnd/>
          </a:ln>
          <a:effectLst>
            <a:outerShdw dist="107763" dir="2700000" algn="ctr" rotWithShape="0">
              <a:srgbClr val="808080">
                <a:alpha val="50000"/>
              </a:srgbClr>
            </a:outerShdw>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6" name="Freeform 64">
            <a:extLst>
              <a:ext uri="{FF2B5EF4-FFF2-40B4-BE49-F238E27FC236}">
                <a16:creationId xmlns:a16="http://schemas.microsoft.com/office/drawing/2014/main" xmlns="" id="{045E4EFA-4208-42B5-B4D6-73F160233287}"/>
              </a:ext>
            </a:extLst>
          </p:cNvPr>
          <p:cNvSpPr>
            <a:spLocks/>
          </p:cNvSpPr>
          <p:nvPr/>
        </p:nvSpPr>
        <p:spPr bwMode="auto">
          <a:xfrm rot="20348367">
            <a:off x="6554335" y="2972934"/>
            <a:ext cx="609600" cy="1327150"/>
          </a:xfrm>
          <a:custGeom>
            <a:avLst/>
            <a:gdLst>
              <a:gd name="T0" fmla="*/ 2147483646 w 422"/>
              <a:gd name="T1" fmla="*/ 2147483646 h 836"/>
              <a:gd name="T2" fmla="*/ 2147483646 w 422"/>
              <a:gd name="T3" fmla="*/ 2147483646 h 836"/>
              <a:gd name="T4" fmla="*/ 2147483646 w 422"/>
              <a:gd name="T5" fmla="*/ 2147483646 h 836"/>
              <a:gd name="T6" fmla="*/ 2147483646 w 422"/>
              <a:gd name="T7" fmla="*/ 2147483646 h 836"/>
              <a:gd name="T8" fmla="*/ 2147483646 w 422"/>
              <a:gd name="T9" fmla="*/ 2147483646 h 836"/>
              <a:gd name="T10" fmla="*/ 2147483646 w 422"/>
              <a:gd name="T11" fmla="*/ 2147483646 h 836"/>
              <a:gd name="T12" fmla="*/ 2147483646 w 422"/>
              <a:gd name="T13" fmla="*/ 2147483646 h 836"/>
              <a:gd name="T14" fmla="*/ 2147483646 w 422"/>
              <a:gd name="T15" fmla="*/ 2147483646 h 836"/>
              <a:gd name="T16" fmla="*/ 2147483646 w 422"/>
              <a:gd name="T17" fmla="*/ 2147483646 h 836"/>
              <a:gd name="T18" fmla="*/ 2147483646 w 422"/>
              <a:gd name="T19" fmla="*/ 2147483646 h 836"/>
              <a:gd name="T20" fmla="*/ 2147483646 w 422"/>
              <a:gd name="T21" fmla="*/ 2147483646 h 836"/>
              <a:gd name="T22" fmla="*/ 2147483646 w 422"/>
              <a:gd name="T23" fmla="*/ 2147483646 h 836"/>
              <a:gd name="T24" fmla="*/ 2147483646 w 422"/>
              <a:gd name="T25" fmla="*/ 2147483646 h 836"/>
              <a:gd name="T26" fmla="*/ 2147483646 w 422"/>
              <a:gd name="T27" fmla="*/ 2147483646 h 836"/>
              <a:gd name="T28" fmla="*/ 2147483646 w 422"/>
              <a:gd name="T29" fmla="*/ 2147483646 h 836"/>
              <a:gd name="T30" fmla="*/ 2147483646 w 422"/>
              <a:gd name="T31" fmla="*/ 2147483646 h 836"/>
              <a:gd name="T32" fmla="*/ 2147483646 w 422"/>
              <a:gd name="T33" fmla="*/ 2147483646 h 836"/>
              <a:gd name="T34" fmla="*/ 2147483646 w 422"/>
              <a:gd name="T35" fmla="*/ 2147483646 h 836"/>
              <a:gd name="T36" fmla="*/ 2147483646 w 422"/>
              <a:gd name="T37" fmla="*/ 2147483646 h 836"/>
              <a:gd name="T38" fmla="*/ 2147483646 w 422"/>
              <a:gd name="T39" fmla="*/ 2147483646 h 836"/>
              <a:gd name="T40" fmla="*/ 2147483646 w 422"/>
              <a:gd name="T41" fmla="*/ 2147483646 h 836"/>
              <a:gd name="T42" fmla="*/ 2147483646 w 422"/>
              <a:gd name="T43" fmla="*/ 2147483646 h 836"/>
              <a:gd name="T44" fmla="*/ 2147483646 w 422"/>
              <a:gd name="T45" fmla="*/ 2147483646 h 836"/>
              <a:gd name="T46" fmla="*/ 2147483646 w 422"/>
              <a:gd name="T47" fmla="*/ 2147483646 h 836"/>
              <a:gd name="T48" fmla="*/ 2147483646 w 422"/>
              <a:gd name="T49" fmla="*/ 2147483646 h 836"/>
              <a:gd name="T50" fmla="*/ 2147483646 w 422"/>
              <a:gd name="T51" fmla="*/ 2147483646 h 836"/>
              <a:gd name="T52" fmla="*/ 2147483646 w 422"/>
              <a:gd name="T53" fmla="*/ 2147483646 h 836"/>
              <a:gd name="T54" fmla="*/ 2147483646 w 422"/>
              <a:gd name="T55" fmla="*/ 2147483646 h 836"/>
              <a:gd name="T56" fmla="*/ 2147483646 w 422"/>
              <a:gd name="T57" fmla="*/ 2147483646 h 836"/>
              <a:gd name="T58" fmla="*/ 2147483646 w 422"/>
              <a:gd name="T59" fmla="*/ 2147483646 h 836"/>
              <a:gd name="T60" fmla="*/ 2147483646 w 422"/>
              <a:gd name="T61" fmla="*/ 2147483646 h 836"/>
              <a:gd name="T62" fmla="*/ 2147483646 w 422"/>
              <a:gd name="T63" fmla="*/ 2147483646 h 8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
              <a:gd name="T97" fmla="*/ 0 h 836"/>
              <a:gd name="T98" fmla="*/ 422 w 422"/>
              <a:gd name="T99" fmla="*/ 836 h 8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 h="836">
                <a:moveTo>
                  <a:pt x="184" y="130"/>
                </a:moveTo>
                <a:cubicBezTo>
                  <a:pt x="170" y="140"/>
                  <a:pt x="149" y="144"/>
                  <a:pt x="141" y="159"/>
                </a:cubicBezTo>
                <a:cubicBezTo>
                  <a:pt x="129" y="180"/>
                  <a:pt x="144" y="214"/>
                  <a:pt x="127" y="231"/>
                </a:cubicBezTo>
                <a:cubicBezTo>
                  <a:pt x="110" y="248"/>
                  <a:pt x="79" y="240"/>
                  <a:pt x="55" y="245"/>
                </a:cubicBezTo>
                <a:cubicBezTo>
                  <a:pt x="23" y="292"/>
                  <a:pt x="0" y="305"/>
                  <a:pt x="40" y="375"/>
                </a:cubicBezTo>
                <a:cubicBezTo>
                  <a:pt x="48" y="388"/>
                  <a:pt x="69" y="384"/>
                  <a:pt x="84" y="389"/>
                </a:cubicBezTo>
                <a:cubicBezTo>
                  <a:pt x="91" y="457"/>
                  <a:pt x="119" y="539"/>
                  <a:pt x="98" y="605"/>
                </a:cubicBezTo>
                <a:cubicBezTo>
                  <a:pt x="93" y="634"/>
                  <a:pt x="90" y="663"/>
                  <a:pt x="84" y="692"/>
                </a:cubicBezTo>
                <a:cubicBezTo>
                  <a:pt x="81" y="707"/>
                  <a:pt x="63" y="721"/>
                  <a:pt x="69" y="735"/>
                </a:cubicBezTo>
                <a:cubicBezTo>
                  <a:pt x="75" y="751"/>
                  <a:pt x="98" y="754"/>
                  <a:pt x="112" y="764"/>
                </a:cubicBezTo>
                <a:cubicBezTo>
                  <a:pt x="147" y="816"/>
                  <a:pt x="149" y="791"/>
                  <a:pt x="127" y="836"/>
                </a:cubicBezTo>
                <a:lnTo>
                  <a:pt x="266" y="634"/>
                </a:lnTo>
                <a:cubicBezTo>
                  <a:pt x="272" y="663"/>
                  <a:pt x="259" y="706"/>
                  <a:pt x="285" y="720"/>
                </a:cubicBezTo>
                <a:cubicBezTo>
                  <a:pt x="312" y="735"/>
                  <a:pt x="372" y="692"/>
                  <a:pt x="372" y="692"/>
                </a:cubicBezTo>
                <a:cubicBezTo>
                  <a:pt x="422" y="614"/>
                  <a:pt x="405" y="672"/>
                  <a:pt x="357" y="634"/>
                </a:cubicBezTo>
                <a:cubicBezTo>
                  <a:pt x="343" y="623"/>
                  <a:pt x="338" y="605"/>
                  <a:pt x="328" y="591"/>
                </a:cubicBezTo>
                <a:cubicBezTo>
                  <a:pt x="323" y="577"/>
                  <a:pt x="325" y="559"/>
                  <a:pt x="314" y="548"/>
                </a:cubicBezTo>
                <a:cubicBezTo>
                  <a:pt x="290" y="523"/>
                  <a:pt x="228" y="490"/>
                  <a:pt x="228" y="490"/>
                </a:cubicBezTo>
                <a:cubicBezTo>
                  <a:pt x="223" y="504"/>
                  <a:pt x="227" y="528"/>
                  <a:pt x="213" y="533"/>
                </a:cubicBezTo>
                <a:cubicBezTo>
                  <a:pt x="128" y="561"/>
                  <a:pt x="118" y="485"/>
                  <a:pt x="156" y="432"/>
                </a:cubicBezTo>
                <a:cubicBezTo>
                  <a:pt x="167" y="416"/>
                  <a:pt x="194" y="423"/>
                  <a:pt x="213" y="418"/>
                </a:cubicBezTo>
                <a:cubicBezTo>
                  <a:pt x="208" y="399"/>
                  <a:pt x="204" y="379"/>
                  <a:pt x="199" y="360"/>
                </a:cubicBezTo>
                <a:cubicBezTo>
                  <a:pt x="195" y="345"/>
                  <a:pt x="171" y="325"/>
                  <a:pt x="184" y="317"/>
                </a:cubicBezTo>
                <a:cubicBezTo>
                  <a:pt x="201" y="306"/>
                  <a:pt x="223" y="327"/>
                  <a:pt x="242" y="332"/>
                </a:cubicBezTo>
                <a:cubicBezTo>
                  <a:pt x="247" y="317"/>
                  <a:pt x="256" y="303"/>
                  <a:pt x="256" y="288"/>
                </a:cubicBezTo>
                <a:cubicBezTo>
                  <a:pt x="256" y="201"/>
                  <a:pt x="148" y="255"/>
                  <a:pt x="372" y="231"/>
                </a:cubicBezTo>
                <a:cubicBezTo>
                  <a:pt x="367" y="207"/>
                  <a:pt x="369" y="180"/>
                  <a:pt x="357" y="159"/>
                </a:cubicBezTo>
                <a:cubicBezTo>
                  <a:pt x="314" y="84"/>
                  <a:pt x="298" y="179"/>
                  <a:pt x="328" y="87"/>
                </a:cubicBezTo>
                <a:cubicBezTo>
                  <a:pt x="306" y="20"/>
                  <a:pt x="298" y="6"/>
                  <a:pt x="228" y="29"/>
                </a:cubicBezTo>
                <a:cubicBezTo>
                  <a:pt x="180" y="24"/>
                  <a:pt x="130" y="0"/>
                  <a:pt x="84" y="15"/>
                </a:cubicBezTo>
                <a:cubicBezTo>
                  <a:pt x="65" y="21"/>
                  <a:pt x="90" y="54"/>
                  <a:pt x="98" y="72"/>
                </a:cubicBezTo>
                <a:cubicBezTo>
                  <a:pt x="122" y="128"/>
                  <a:pt x="127" y="116"/>
                  <a:pt x="184" y="130"/>
                </a:cubicBez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7" name="Freeform 64">
            <a:extLst>
              <a:ext uri="{FF2B5EF4-FFF2-40B4-BE49-F238E27FC236}">
                <a16:creationId xmlns:a16="http://schemas.microsoft.com/office/drawing/2014/main" xmlns="" id="{2EAFB2EE-C749-4585-A1FC-89E5AF7791F2}"/>
              </a:ext>
            </a:extLst>
          </p:cNvPr>
          <p:cNvSpPr>
            <a:spLocks/>
          </p:cNvSpPr>
          <p:nvPr/>
        </p:nvSpPr>
        <p:spPr bwMode="auto">
          <a:xfrm rot="20348367">
            <a:off x="8916535" y="1829934"/>
            <a:ext cx="609600" cy="1327150"/>
          </a:xfrm>
          <a:custGeom>
            <a:avLst/>
            <a:gdLst>
              <a:gd name="T0" fmla="*/ 2147483646 w 422"/>
              <a:gd name="T1" fmla="*/ 2147483646 h 836"/>
              <a:gd name="T2" fmla="*/ 2147483646 w 422"/>
              <a:gd name="T3" fmla="*/ 2147483646 h 836"/>
              <a:gd name="T4" fmla="*/ 2147483646 w 422"/>
              <a:gd name="T5" fmla="*/ 2147483646 h 836"/>
              <a:gd name="T6" fmla="*/ 2147483646 w 422"/>
              <a:gd name="T7" fmla="*/ 2147483646 h 836"/>
              <a:gd name="T8" fmla="*/ 2147483646 w 422"/>
              <a:gd name="T9" fmla="*/ 2147483646 h 836"/>
              <a:gd name="T10" fmla="*/ 2147483646 w 422"/>
              <a:gd name="T11" fmla="*/ 2147483646 h 836"/>
              <a:gd name="T12" fmla="*/ 2147483646 w 422"/>
              <a:gd name="T13" fmla="*/ 2147483646 h 836"/>
              <a:gd name="T14" fmla="*/ 2147483646 w 422"/>
              <a:gd name="T15" fmla="*/ 2147483646 h 836"/>
              <a:gd name="T16" fmla="*/ 2147483646 w 422"/>
              <a:gd name="T17" fmla="*/ 2147483646 h 836"/>
              <a:gd name="T18" fmla="*/ 2147483646 w 422"/>
              <a:gd name="T19" fmla="*/ 2147483646 h 836"/>
              <a:gd name="T20" fmla="*/ 2147483646 w 422"/>
              <a:gd name="T21" fmla="*/ 2147483646 h 836"/>
              <a:gd name="T22" fmla="*/ 2147483646 w 422"/>
              <a:gd name="T23" fmla="*/ 2147483646 h 836"/>
              <a:gd name="T24" fmla="*/ 2147483646 w 422"/>
              <a:gd name="T25" fmla="*/ 2147483646 h 836"/>
              <a:gd name="T26" fmla="*/ 2147483646 w 422"/>
              <a:gd name="T27" fmla="*/ 2147483646 h 836"/>
              <a:gd name="T28" fmla="*/ 2147483646 w 422"/>
              <a:gd name="T29" fmla="*/ 2147483646 h 836"/>
              <a:gd name="T30" fmla="*/ 2147483646 w 422"/>
              <a:gd name="T31" fmla="*/ 2147483646 h 836"/>
              <a:gd name="T32" fmla="*/ 2147483646 w 422"/>
              <a:gd name="T33" fmla="*/ 2147483646 h 836"/>
              <a:gd name="T34" fmla="*/ 2147483646 w 422"/>
              <a:gd name="T35" fmla="*/ 2147483646 h 836"/>
              <a:gd name="T36" fmla="*/ 2147483646 w 422"/>
              <a:gd name="T37" fmla="*/ 2147483646 h 836"/>
              <a:gd name="T38" fmla="*/ 2147483646 w 422"/>
              <a:gd name="T39" fmla="*/ 2147483646 h 836"/>
              <a:gd name="T40" fmla="*/ 2147483646 w 422"/>
              <a:gd name="T41" fmla="*/ 2147483646 h 836"/>
              <a:gd name="T42" fmla="*/ 2147483646 w 422"/>
              <a:gd name="T43" fmla="*/ 2147483646 h 836"/>
              <a:gd name="T44" fmla="*/ 2147483646 w 422"/>
              <a:gd name="T45" fmla="*/ 2147483646 h 836"/>
              <a:gd name="T46" fmla="*/ 2147483646 w 422"/>
              <a:gd name="T47" fmla="*/ 2147483646 h 836"/>
              <a:gd name="T48" fmla="*/ 2147483646 w 422"/>
              <a:gd name="T49" fmla="*/ 2147483646 h 836"/>
              <a:gd name="T50" fmla="*/ 2147483646 w 422"/>
              <a:gd name="T51" fmla="*/ 2147483646 h 836"/>
              <a:gd name="T52" fmla="*/ 2147483646 w 422"/>
              <a:gd name="T53" fmla="*/ 2147483646 h 836"/>
              <a:gd name="T54" fmla="*/ 2147483646 w 422"/>
              <a:gd name="T55" fmla="*/ 2147483646 h 836"/>
              <a:gd name="T56" fmla="*/ 2147483646 w 422"/>
              <a:gd name="T57" fmla="*/ 2147483646 h 836"/>
              <a:gd name="T58" fmla="*/ 2147483646 w 422"/>
              <a:gd name="T59" fmla="*/ 2147483646 h 836"/>
              <a:gd name="T60" fmla="*/ 2147483646 w 422"/>
              <a:gd name="T61" fmla="*/ 2147483646 h 836"/>
              <a:gd name="T62" fmla="*/ 2147483646 w 422"/>
              <a:gd name="T63" fmla="*/ 2147483646 h 8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
              <a:gd name="T97" fmla="*/ 0 h 836"/>
              <a:gd name="T98" fmla="*/ 422 w 422"/>
              <a:gd name="T99" fmla="*/ 836 h 8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 h="836">
                <a:moveTo>
                  <a:pt x="184" y="130"/>
                </a:moveTo>
                <a:cubicBezTo>
                  <a:pt x="170" y="140"/>
                  <a:pt x="149" y="144"/>
                  <a:pt x="141" y="159"/>
                </a:cubicBezTo>
                <a:cubicBezTo>
                  <a:pt x="129" y="180"/>
                  <a:pt x="144" y="214"/>
                  <a:pt x="127" y="231"/>
                </a:cubicBezTo>
                <a:cubicBezTo>
                  <a:pt x="110" y="248"/>
                  <a:pt x="79" y="240"/>
                  <a:pt x="55" y="245"/>
                </a:cubicBezTo>
                <a:cubicBezTo>
                  <a:pt x="23" y="292"/>
                  <a:pt x="0" y="305"/>
                  <a:pt x="40" y="375"/>
                </a:cubicBezTo>
                <a:cubicBezTo>
                  <a:pt x="48" y="388"/>
                  <a:pt x="69" y="384"/>
                  <a:pt x="84" y="389"/>
                </a:cubicBezTo>
                <a:cubicBezTo>
                  <a:pt x="91" y="457"/>
                  <a:pt x="119" y="539"/>
                  <a:pt x="98" y="605"/>
                </a:cubicBezTo>
                <a:cubicBezTo>
                  <a:pt x="93" y="634"/>
                  <a:pt x="90" y="663"/>
                  <a:pt x="84" y="692"/>
                </a:cubicBezTo>
                <a:cubicBezTo>
                  <a:pt x="81" y="707"/>
                  <a:pt x="63" y="721"/>
                  <a:pt x="69" y="735"/>
                </a:cubicBezTo>
                <a:cubicBezTo>
                  <a:pt x="75" y="751"/>
                  <a:pt x="98" y="754"/>
                  <a:pt x="112" y="764"/>
                </a:cubicBezTo>
                <a:cubicBezTo>
                  <a:pt x="147" y="816"/>
                  <a:pt x="149" y="791"/>
                  <a:pt x="127" y="836"/>
                </a:cubicBezTo>
                <a:lnTo>
                  <a:pt x="266" y="634"/>
                </a:lnTo>
                <a:cubicBezTo>
                  <a:pt x="272" y="663"/>
                  <a:pt x="259" y="706"/>
                  <a:pt x="285" y="720"/>
                </a:cubicBezTo>
                <a:cubicBezTo>
                  <a:pt x="312" y="735"/>
                  <a:pt x="372" y="692"/>
                  <a:pt x="372" y="692"/>
                </a:cubicBezTo>
                <a:cubicBezTo>
                  <a:pt x="422" y="614"/>
                  <a:pt x="405" y="672"/>
                  <a:pt x="357" y="634"/>
                </a:cubicBezTo>
                <a:cubicBezTo>
                  <a:pt x="343" y="623"/>
                  <a:pt x="338" y="605"/>
                  <a:pt x="328" y="591"/>
                </a:cubicBezTo>
                <a:cubicBezTo>
                  <a:pt x="323" y="577"/>
                  <a:pt x="325" y="559"/>
                  <a:pt x="314" y="548"/>
                </a:cubicBezTo>
                <a:cubicBezTo>
                  <a:pt x="290" y="523"/>
                  <a:pt x="228" y="490"/>
                  <a:pt x="228" y="490"/>
                </a:cubicBezTo>
                <a:cubicBezTo>
                  <a:pt x="223" y="504"/>
                  <a:pt x="227" y="528"/>
                  <a:pt x="213" y="533"/>
                </a:cubicBezTo>
                <a:cubicBezTo>
                  <a:pt x="128" y="561"/>
                  <a:pt x="118" y="485"/>
                  <a:pt x="156" y="432"/>
                </a:cubicBezTo>
                <a:cubicBezTo>
                  <a:pt x="167" y="416"/>
                  <a:pt x="194" y="423"/>
                  <a:pt x="213" y="418"/>
                </a:cubicBezTo>
                <a:cubicBezTo>
                  <a:pt x="208" y="399"/>
                  <a:pt x="204" y="379"/>
                  <a:pt x="199" y="360"/>
                </a:cubicBezTo>
                <a:cubicBezTo>
                  <a:pt x="195" y="345"/>
                  <a:pt x="171" y="325"/>
                  <a:pt x="184" y="317"/>
                </a:cubicBezTo>
                <a:cubicBezTo>
                  <a:pt x="201" y="306"/>
                  <a:pt x="223" y="327"/>
                  <a:pt x="242" y="332"/>
                </a:cubicBezTo>
                <a:cubicBezTo>
                  <a:pt x="247" y="317"/>
                  <a:pt x="256" y="303"/>
                  <a:pt x="256" y="288"/>
                </a:cubicBezTo>
                <a:cubicBezTo>
                  <a:pt x="256" y="201"/>
                  <a:pt x="148" y="255"/>
                  <a:pt x="372" y="231"/>
                </a:cubicBezTo>
                <a:cubicBezTo>
                  <a:pt x="367" y="207"/>
                  <a:pt x="369" y="180"/>
                  <a:pt x="357" y="159"/>
                </a:cubicBezTo>
                <a:cubicBezTo>
                  <a:pt x="314" y="84"/>
                  <a:pt x="298" y="179"/>
                  <a:pt x="328" y="87"/>
                </a:cubicBezTo>
                <a:cubicBezTo>
                  <a:pt x="306" y="20"/>
                  <a:pt x="298" y="6"/>
                  <a:pt x="228" y="29"/>
                </a:cubicBezTo>
                <a:cubicBezTo>
                  <a:pt x="180" y="24"/>
                  <a:pt x="130" y="0"/>
                  <a:pt x="84" y="15"/>
                </a:cubicBezTo>
                <a:cubicBezTo>
                  <a:pt x="65" y="21"/>
                  <a:pt x="90" y="54"/>
                  <a:pt x="98" y="72"/>
                </a:cubicBezTo>
                <a:cubicBezTo>
                  <a:pt x="122" y="128"/>
                  <a:pt x="127" y="116"/>
                  <a:pt x="184" y="130"/>
                </a:cubicBez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8" name="Freeform 64">
            <a:extLst>
              <a:ext uri="{FF2B5EF4-FFF2-40B4-BE49-F238E27FC236}">
                <a16:creationId xmlns:a16="http://schemas.microsoft.com/office/drawing/2014/main" xmlns="" id="{38F4B9BC-D9D7-4723-82FB-DC7C85B3E096}"/>
              </a:ext>
            </a:extLst>
          </p:cNvPr>
          <p:cNvSpPr>
            <a:spLocks/>
          </p:cNvSpPr>
          <p:nvPr/>
        </p:nvSpPr>
        <p:spPr bwMode="auto">
          <a:xfrm rot="20348367">
            <a:off x="7925935" y="1220334"/>
            <a:ext cx="609600" cy="1327150"/>
          </a:xfrm>
          <a:custGeom>
            <a:avLst/>
            <a:gdLst>
              <a:gd name="T0" fmla="*/ 2147483646 w 422"/>
              <a:gd name="T1" fmla="*/ 2147483646 h 836"/>
              <a:gd name="T2" fmla="*/ 2147483646 w 422"/>
              <a:gd name="T3" fmla="*/ 2147483646 h 836"/>
              <a:gd name="T4" fmla="*/ 2147483646 w 422"/>
              <a:gd name="T5" fmla="*/ 2147483646 h 836"/>
              <a:gd name="T6" fmla="*/ 2147483646 w 422"/>
              <a:gd name="T7" fmla="*/ 2147483646 h 836"/>
              <a:gd name="T8" fmla="*/ 2147483646 w 422"/>
              <a:gd name="T9" fmla="*/ 2147483646 h 836"/>
              <a:gd name="T10" fmla="*/ 2147483646 w 422"/>
              <a:gd name="T11" fmla="*/ 2147483646 h 836"/>
              <a:gd name="T12" fmla="*/ 2147483646 w 422"/>
              <a:gd name="T13" fmla="*/ 2147483646 h 836"/>
              <a:gd name="T14" fmla="*/ 2147483646 w 422"/>
              <a:gd name="T15" fmla="*/ 2147483646 h 836"/>
              <a:gd name="T16" fmla="*/ 2147483646 w 422"/>
              <a:gd name="T17" fmla="*/ 2147483646 h 836"/>
              <a:gd name="T18" fmla="*/ 2147483646 w 422"/>
              <a:gd name="T19" fmla="*/ 2147483646 h 836"/>
              <a:gd name="T20" fmla="*/ 2147483646 w 422"/>
              <a:gd name="T21" fmla="*/ 2147483646 h 836"/>
              <a:gd name="T22" fmla="*/ 2147483646 w 422"/>
              <a:gd name="T23" fmla="*/ 2147483646 h 836"/>
              <a:gd name="T24" fmla="*/ 2147483646 w 422"/>
              <a:gd name="T25" fmla="*/ 2147483646 h 836"/>
              <a:gd name="T26" fmla="*/ 2147483646 w 422"/>
              <a:gd name="T27" fmla="*/ 2147483646 h 836"/>
              <a:gd name="T28" fmla="*/ 2147483646 w 422"/>
              <a:gd name="T29" fmla="*/ 2147483646 h 836"/>
              <a:gd name="T30" fmla="*/ 2147483646 w 422"/>
              <a:gd name="T31" fmla="*/ 2147483646 h 836"/>
              <a:gd name="T32" fmla="*/ 2147483646 w 422"/>
              <a:gd name="T33" fmla="*/ 2147483646 h 836"/>
              <a:gd name="T34" fmla="*/ 2147483646 w 422"/>
              <a:gd name="T35" fmla="*/ 2147483646 h 836"/>
              <a:gd name="T36" fmla="*/ 2147483646 w 422"/>
              <a:gd name="T37" fmla="*/ 2147483646 h 836"/>
              <a:gd name="T38" fmla="*/ 2147483646 w 422"/>
              <a:gd name="T39" fmla="*/ 2147483646 h 836"/>
              <a:gd name="T40" fmla="*/ 2147483646 w 422"/>
              <a:gd name="T41" fmla="*/ 2147483646 h 836"/>
              <a:gd name="T42" fmla="*/ 2147483646 w 422"/>
              <a:gd name="T43" fmla="*/ 2147483646 h 836"/>
              <a:gd name="T44" fmla="*/ 2147483646 w 422"/>
              <a:gd name="T45" fmla="*/ 2147483646 h 836"/>
              <a:gd name="T46" fmla="*/ 2147483646 w 422"/>
              <a:gd name="T47" fmla="*/ 2147483646 h 836"/>
              <a:gd name="T48" fmla="*/ 2147483646 w 422"/>
              <a:gd name="T49" fmla="*/ 2147483646 h 836"/>
              <a:gd name="T50" fmla="*/ 2147483646 w 422"/>
              <a:gd name="T51" fmla="*/ 2147483646 h 836"/>
              <a:gd name="T52" fmla="*/ 2147483646 w 422"/>
              <a:gd name="T53" fmla="*/ 2147483646 h 836"/>
              <a:gd name="T54" fmla="*/ 2147483646 w 422"/>
              <a:gd name="T55" fmla="*/ 2147483646 h 836"/>
              <a:gd name="T56" fmla="*/ 2147483646 w 422"/>
              <a:gd name="T57" fmla="*/ 2147483646 h 836"/>
              <a:gd name="T58" fmla="*/ 2147483646 w 422"/>
              <a:gd name="T59" fmla="*/ 2147483646 h 836"/>
              <a:gd name="T60" fmla="*/ 2147483646 w 422"/>
              <a:gd name="T61" fmla="*/ 2147483646 h 836"/>
              <a:gd name="T62" fmla="*/ 2147483646 w 422"/>
              <a:gd name="T63" fmla="*/ 2147483646 h 8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
              <a:gd name="T97" fmla="*/ 0 h 836"/>
              <a:gd name="T98" fmla="*/ 422 w 422"/>
              <a:gd name="T99" fmla="*/ 836 h 8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 h="836">
                <a:moveTo>
                  <a:pt x="184" y="130"/>
                </a:moveTo>
                <a:cubicBezTo>
                  <a:pt x="170" y="140"/>
                  <a:pt x="149" y="144"/>
                  <a:pt x="141" y="159"/>
                </a:cubicBezTo>
                <a:cubicBezTo>
                  <a:pt x="129" y="180"/>
                  <a:pt x="144" y="214"/>
                  <a:pt x="127" y="231"/>
                </a:cubicBezTo>
                <a:cubicBezTo>
                  <a:pt x="110" y="248"/>
                  <a:pt x="79" y="240"/>
                  <a:pt x="55" y="245"/>
                </a:cubicBezTo>
                <a:cubicBezTo>
                  <a:pt x="23" y="292"/>
                  <a:pt x="0" y="305"/>
                  <a:pt x="40" y="375"/>
                </a:cubicBezTo>
                <a:cubicBezTo>
                  <a:pt x="48" y="388"/>
                  <a:pt x="69" y="384"/>
                  <a:pt x="84" y="389"/>
                </a:cubicBezTo>
                <a:cubicBezTo>
                  <a:pt x="91" y="457"/>
                  <a:pt x="119" y="539"/>
                  <a:pt x="98" y="605"/>
                </a:cubicBezTo>
                <a:cubicBezTo>
                  <a:pt x="93" y="634"/>
                  <a:pt x="90" y="663"/>
                  <a:pt x="84" y="692"/>
                </a:cubicBezTo>
                <a:cubicBezTo>
                  <a:pt x="81" y="707"/>
                  <a:pt x="63" y="721"/>
                  <a:pt x="69" y="735"/>
                </a:cubicBezTo>
                <a:cubicBezTo>
                  <a:pt x="75" y="751"/>
                  <a:pt x="98" y="754"/>
                  <a:pt x="112" y="764"/>
                </a:cubicBezTo>
                <a:cubicBezTo>
                  <a:pt x="147" y="816"/>
                  <a:pt x="149" y="791"/>
                  <a:pt x="127" y="836"/>
                </a:cubicBezTo>
                <a:lnTo>
                  <a:pt x="266" y="634"/>
                </a:lnTo>
                <a:cubicBezTo>
                  <a:pt x="272" y="663"/>
                  <a:pt x="259" y="706"/>
                  <a:pt x="285" y="720"/>
                </a:cubicBezTo>
                <a:cubicBezTo>
                  <a:pt x="312" y="735"/>
                  <a:pt x="372" y="692"/>
                  <a:pt x="372" y="692"/>
                </a:cubicBezTo>
                <a:cubicBezTo>
                  <a:pt x="422" y="614"/>
                  <a:pt x="405" y="672"/>
                  <a:pt x="357" y="634"/>
                </a:cubicBezTo>
                <a:cubicBezTo>
                  <a:pt x="343" y="623"/>
                  <a:pt x="338" y="605"/>
                  <a:pt x="328" y="591"/>
                </a:cubicBezTo>
                <a:cubicBezTo>
                  <a:pt x="323" y="577"/>
                  <a:pt x="325" y="559"/>
                  <a:pt x="314" y="548"/>
                </a:cubicBezTo>
                <a:cubicBezTo>
                  <a:pt x="290" y="523"/>
                  <a:pt x="228" y="490"/>
                  <a:pt x="228" y="490"/>
                </a:cubicBezTo>
                <a:cubicBezTo>
                  <a:pt x="223" y="504"/>
                  <a:pt x="227" y="528"/>
                  <a:pt x="213" y="533"/>
                </a:cubicBezTo>
                <a:cubicBezTo>
                  <a:pt x="128" y="561"/>
                  <a:pt x="118" y="485"/>
                  <a:pt x="156" y="432"/>
                </a:cubicBezTo>
                <a:cubicBezTo>
                  <a:pt x="167" y="416"/>
                  <a:pt x="194" y="423"/>
                  <a:pt x="213" y="418"/>
                </a:cubicBezTo>
                <a:cubicBezTo>
                  <a:pt x="208" y="399"/>
                  <a:pt x="204" y="379"/>
                  <a:pt x="199" y="360"/>
                </a:cubicBezTo>
                <a:cubicBezTo>
                  <a:pt x="195" y="345"/>
                  <a:pt x="171" y="325"/>
                  <a:pt x="184" y="317"/>
                </a:cubicBezTo>
                <a:cubicBezTo>
                  <a:pt x="201" y="306"/>
                  <a:pt x="223" y="327"/>
                  <a:pt x="242" y="332"/>
                </a:cubicBezTo>
                <a:cubicBezTo>
                  <a:pt x="247" y="317"/>
                  <a:pt x="256" y="303"/>
                  <a:pt x="256" y="288"/>
                </a:cubicBezTo>
                <a:cubicBezTo>
                  <a:pt x="256" y="201"/>
                  <a:pt x="148" y="255"/>
                  <a:pt x="372" y="231"/>
                </a:cubicBezTo>
                <a:cubicBezTo>
                  <a:pt x="367" y="207"/>
                  <a:pt x="369" y="180"/>
                  <a:pt x="357" y="159"/>
                </a:cubicBezTo>
                <a:cubicBezTo>
                  <a:pt x="314" y="84"/>
                  <a:pt x="298" y="179"/>
                  <a:pt x="328" y="87"/>
                </a:cubicBezTo>
                <a:cubicBezTo>
                  <a:pt x="306" y="20"/>
                  <a:pt x="298" y="6"/>
                  <a:pt x="228" y="29"/>
                </a:cubicBezTo>
                <a:cubicBezTo>
                  <a:pt x="180" y="24"/>
                  <a:pt x="130" y="0"/>
                  <a:pt x="84" y="15"/>
                </a:cubicBezTo>
                <a:cubicBezTo>
                  <a:pt x="65" y="21"/>
                  <a:pt x="90" y="54"/>
                  <a:pt x="98" y="72"/>
                </a:cubicBezTo>
                <a:cubicBezTo>
                  <a:pt x="122" y="128"/>
                  <a:pt x="127" y="116"/>
                  <a:pt x="184" y="130"/>
                </a:cubicBez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9" name="Freeform 83">
            <a:extLst>
              <a:ext uri="{FF2B5EF4-FFF2-40B4-BE49-F238E27FC236}">
                <a16:creationId xmlns:a16="http://schemas.microsoft.com/office/drawing/2014/main" xmlns="" id="{6896EB74-5ADD-4FD0-A29F-95FFDE306F76}"/>
              </a:ext>
            </a:extLst>
          </p:cNvPr>
          <p:cNvSpPr>
            <a:spLocks/>
          </p:cNvSpPr>
          <p:nvPr/>
        </p:nvSpPr>
        <p:spPr bwMode="auto">
          <a:xfrm rot="19368607">
            <a:off x="8764135" y="1829971"/>
            <a:ext cx="2133600" cy="1598613"/>
          </a:xfrm>
          <a:custGeom>
            <a:avLst/>
            <a:gdLst>
              <a:gd name="T0" fmla="*/ 2147483646 w 884"/>
              <a:gd name="T1" fmla="*/ 2147483646 h 1215"/>
              <a:gd name="T2" fmla="*/ 2147483646 w 884"/>
              <a:gd name="T3" fmla="*/ 2147483646 h 1215"/>
              <a:gd name="T4" fmla="*/ 2147483646 w 884"/>
              <a:gd name="T5" fmla="*/ 2147483646 h 1215"/>
              <a:gd name="T6" fmla="*/ 2147483646 w 884"/>
              <a:gd name="T7" fmla="*/ 2147483646 h 1215"/>
              <a:gd name="T8" fmla="*/ 2147483646 w 884"/>
              <a:gd name="T9" fmla="*/ 2147483646 h 1215"/>
              <a:gd name="T10" fmla="*/ 2147483646 w 884"/>
              <a:gd name="T11" fmla="*/ 2147483646 h 1215"/>
              <a:gd name="T12" fmla="*/ 2147483646 w 884"/>
              <a:gd name="T13" fmla="*/ 2147483646 h 1215"/>
              <a:gd name="T14" fmla="*/ 2147483646 w 884"/>
              <a:gd name="T15" fmla="*/ 2147483646 h 1215"/>
              <a:gd name="T16" fmla="*/ 2147483646 w 884"/>
              <a:gd name="T17" fmla="*/ 2147483646 h 1215"/>
              <a:gd name="T18" fmla="*/ 2147483646 w 884"/>
              <a:gd name="T19" fmla="*/ 2147483646 h 1215"/>
              <a:gd name="T20" fmla="*/ 2147483646 w 884"/>
              <a:gd name="T21" fmla="*/ 2147483646 h 1215"/>
              <a:gd name="T22" fmla="*/ 0 w 884"/>
              <a:gd name="T23" fmla="*/ 2147483646 h 1215"/>
              <a:gd name="T24" fmla="*/ 2147483646 w 884"/>
              <a:gd name="T25" fmla="*/ 2147483646 h 1215"/>
              <a:gd name="T26" fmla="*/ 2147483646 w 884"/>
              <a:gd name="T27" fmla="*/ 2147483646 h 1215"/>
              <a:gd name="T28" fmla="*/ 2147483646 w 884"/>
              <a:gd name="T29" fmla="*/ 2147483646 h 1215"/>
              <a:gd name="T30" fmla="*/ 2147483646 w 884"/>
              <a:gd name="T31" fmla="*/ 2147483646 h 1215"/>
              <a:gd name="T32" fmla="*/ 2147483646 w 884"/>
              <a:gd name="T33" fmla="*/ 2147483646 h 1215"/>
              <a:gd name="T34" fmla="*/ 2147483646 w 884"/>
              <a:gd name="T35" fmla="*/ 2147483646 h 1215"/>
              <a:gd name="T36" fmla="*/ 2147483646 w 884"/>
              <a:gd name="T37" fmla="*/ 2147483646 h 1215"/>
              <a:gd name="T38" fmla="*/ 2147483646 w 884"/>
              <a:gd name="T39" fmla="*/ 2147483646 h 1215"/>
              <a:gd name="T40" fmla="*/ 2147483646 w 884"/>
              <a:gd name="T41" fmla="*/ 2147483646 h 1215"/>
              <a:gd name="T42" fmla="*/ 2147483646 w 884"/>
              <a:gd name="T43" fmla="*/ 2147483646 h 1215"/>
              <a:gd name="T44" fmla="*/ 2147483646 w 884"/>
              <a:gd name="T45" fmla="*/ 2147483646 h 1215"/>
              <a:gd name="T46" fmla="*/ 2147483646 w 884"/>
              <a:gd name="T47" fmla="*/ 2147483646 h 1215"/>
              <a:gd name="T48" fmla="*/ 2147483646 w 884"/>
              <a:gd name="T49" fmla="*/ 2147483646 h 1215"/>
              <a:gd name="T50" fmla="*/ 2147483646 w 884"/>
              <a:gd name="T51" fmla="*/ 2147483646 h 1215"/>
              <a:gd name="T52" fmla="*/ 2147483646 w 884"/>
              <a:gd name="T53" fmla="*/ 2147483646 h 1215"/>
              <a:gd name="T54" fmla="*/ 2147483646 w 884"/>
              <a:gd name="T55" fmla="*/ 2147483646 h 1215"/>
              <a:gd name="T56" fmla="*/ 2147483646 w 884"/>
              <a:gd name="T57" fmla="*/ 2147483646 h 1215"/>
              <a:gd name="T58" fmla="*/ 2147483646 w 884"/>
              <a:gd name="T59" fmla="*/ 2147483646 h 1215"/>
              <a:gd name="T60" fmla="*/ 2147483646 w 884"/>
              <a:gd name="T61" fmla="*/ 2147483646 h 1215"/>
              <a:gd name="T62" fmla="*/ 2147483646 w 884"/>
              <a:gd name="T63" fmla="*/ 2147483646 h 1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4"/>
              <a:gd name="T97" fmla="*/ 0 h 1215"/>
              <a:gd name="T98" fmla="*/ 884 w 884"/>
              <a:gd name="T99" fmla="*/ 1215 h 1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4" h="1215">
                <a:moveTo>
                  <a:pt x="309" y="138"/>
                </a:moveTo>
                <a:cubicBezTo>
                  <a:pt x="321" y="219"/>
                  <a:pt x="322" y="256"/>
                  <a:pt x="365" y="320"/>
                </a:cubicBezTo>
                <a:cubicBezTo>
                  <a:pt x="328" y="434"/>
                  <a:pt x="383" y="303"/>
                  <a:pt x="309" y="377"/>
                </a:cubicBezTo>
                <a:cubicBezTo>
                  <a:pt x="294" y="392"/>
                  <a:pt x="290" y="414"/>
                  <a:pt x="281" y="433"/>
                </a:cubicBezTo>
                <a:cubicBezTo>
                  <a:pt x="299" y="523"/>
                  <a:pt x="296" y="517"/>
                  <a:pt x="379" y="545"/>
                </a:cubicBezTo>
                <a:cubicBezTo>
                  <a:pt x="349" y="591"/>
                  <a:pt x="327" y="614"/>
                  <a:pt x="281" y="644"/>
                </a:cubicBezTo>
                <a:cubicBezTo>
                  <a:pt x="259" y="709"/>
                  <a:pt x="259" y="689"/>
                  <a:pt x="281" y="784"/>
                </a:cubicBezTo>
                <a:cubicBezTo>
                  <a:pt x="288" y="813"/>
                  <a:pt x="309" y="868"/>
                  <a:pt x="309" y="868"/>
                </a:cubicBezTo>
                <a:cubicBezTo>
                  <a:pt x="275" y="971"/>
                  <a:pt x="180" y="956"/>
                  <a:pt x="84" y="967"/>
                </a:cubicBezTo>
                <a:cubicBezTo>
                  <a:pt x="79" y="1018"/>
                  <a:pt x="85" y="1072"/>
                  <a:pt x="70" y="1121"/>
                </a:cubicBezTo>
                <a:cubicBezTo>
                  <a:pt x="65" y="1137"/>
                  <a:pt x="40" y="1137"/>
                  <a:pt x="28" y="1149"/>
                </a:cubicBezTo>
                <a:cubicBezTo>
                  <a:pt x="16" y="1161"/>
                  <a:pt x="9" y="1178"/>
                  <a:pt x="0" y="1192"/>
                </a:cubicBezTo>
                <a:cubicBezTo>
                  <a:pt x="42" y="1197"/>
                  <a:pt x="85" y="1215"/>
                  <a:pt x="126" y="1206"/>
                </a:cubicBezTo>
                <a:cubicBezTo>
                  <a:pt x="141" y="1203"/>
                  <a:pt x="130" y="1174"/>
                  <a:pt x="141" y="1163"/>
                </a:cubicBezTo>
                <a:cubicBezTo>
                  <a:pt x="168" y="1136"/>
                  <a:pt x="215" y="1143"/>
                  <a:pt x="253" y="1135"/>
                </a:cubicBezTo>
                <a:cubicBezTo>
                  <a:pt x="258" y="1121"/>
                  <a:pt x="254" y="1100"/>
                  <a:pt x="267" y="1093"/>
                </a:cubicBezTo>
                <a:cubicBezTo>
                  <a:pt x="292" y="1079"/>
                  <a:pt x="334" y="1101"/>
                  <a:pt x="351" y="1079"/>
                </a:cubicBezTo>
                <a:cubicBezTo>
                  <a:pt x="374" y="1049"/>
                  <a:pt x="350" y="1001"/>
                  <a:pt x="365" y="967"/>
                </a:cubicBezTo>
                <a:cubicBezTo>
                  <a:pt x="371" y="954"/>
                  <a:pt x="393" y="956"/>
                  <a:pt x="407" y="953"/>
                </a:cubicBezTo>
                <a:cubicBezTo>
                  <a:pt x="435" y="947"/>
                  <a:pt x="464" y="944"/>
                  <a:pt x="492" y="939"/>
                </a:cubicBezTo>
                <a:cubicBezTo>
                  <a:pt x="503" y="825"/>
                  <a:pt x="510" y="795"/>
                  <a:pt x="478" y="700"/>
                </a:cubicBezTo>
                <a:cubicBezTo>
                  <a:pt x="494" y="622"/>
                  <a:pt x="483" y="603"/>
                  <a:pt x="548" y="559"/>
                </a:cubicBezTo>
                <a:cubicBezTo>
                  <a:pt x="580" y="462"/>
                  <a:pt x="535" y="372"/>
                  <a:pt x="646" y="335"/>
                </a:cubicBezTo>
                <a:cubicBezTo>
                  <a:pt x="655" y="297"/>
                  <a:pt x="637" y="234"/>
                  <a:pt x="674" y="222"/>
                </a:cubicBezTo>
                <a:cubicBezTo>
                  <a:pt x="777" y="188"/>
                  <a:pt x="730" y="201"/>
                  <a:pt x="815" y="180"/>
                </a:cubicBezTo>
                <a:cubicBezTo>
                  <a:pt x="848" y="131"/>
                  <a:pt x="884" y="67"/>
                  <a:pt x="815" y="25"/>
                </a:cubicBezTo>
                <a:cubicBezTo>
                  <a:pt x="802" y="17"/>
                  <a:pt x="787" y="16"/>
                  <a:pt x="773" y="11"/>
                </a:cubicBezTo>
                <a:cubicBezTo>
                  <a:pt x="707" y="16"/>
                  <a:pt x="637" y="0"/>
                  <a:pt x="576" y="25"/>
                </a:cubicBezTo>
                <a:cubicBezTo>
                  <a:pt x="554" y="34"/>
                  <a:pt x="584" y="86"/>
                  <a:pt x="562" y="96"/>
                </a:cubicBezTo>
                <a:cubicBezTo>
                  <a:pt x="528" y="112"/>
                  <a:pt x="487" y="87"/>
                  <a:pt x="450" y="82"/>
                </a:cubicBezTo>
                <a:cubicBezTo>
                  <a:pt x="437" y="78"/>
                  <a:pt x="336" y="28"/>
                  <a:pt x="309" y="68"/>
                </a:cubicBezTo>
                <a:cubicBezTo>
                  <a:pt x="296" y="87"/>
                  <a:pt x="309" y="115"/>
                  <a:pt x="309" y="138"/>
                </a:cubicBezTo>
                <a:close/>
              </a:path>
            </a:pathLst>
          </a:custGeom>
          <a:gradFill rotWithShape="1">
            <a:gsLst>
              <a:gs pos="0">
                <a:srgbClr val="C0C0C0"/>
              </a:gs>
              <a:gs pos="100000">
                <a:srgbClr val="808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pic>
        <p:nvPicPr>
          <p:cNvPr id="70" name="Picture 82" descr="explosion">
            <a:extLst>
              <a:ext uri="{FF2B5EF4-FFF2-40B4-BE49-F238E27FC236}">
                <a16:creationId xmlns:a16="http://schemas.microsoft.com/office/drawing/2014/main" xmlns="" id="{DD3424A3-1222-4578-94E0-5FD8AF0317B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535535" y="3582534"/>
            <a:ext cx="1752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Cloud">
            <a:extLst>
              <a:ext uri="{FF2B5EF4-FFF2-40B4-BE49-F238E27FC236}">
                <a16:creationId xmlns:a16="http://schemas.microsoft.com/office/drawing/2014/main" xmlns="" id="{D11C11B7-5CFF-4013-9876-6DE38D54B37A}"/>
              </a:ext>
            </a:extLst>
          </p:cNvPr>
          <p:cNvSpPr>
            <a:spLocks noChangeAspect="1" noEditPoints="1" noChangeArrowheads="1"/>
          </p:cNvSpPr>
          <p:nvPr/>
        </p:nvSpPr>
        <p:spPr bwMode="auto">
          <a:xfrm rot="20352684">
            <a:off x="6554365" y="1525134"/>
            <a:ext cx="1704975" cy="990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9FFFF"/>
          </a:solidFill>
          <a:ln w="9525">
            <a:solidFill>
              <a:srgbClr val="BBE0E3"/>
            </a:solidFill>
            <a:miter lim="800000"/>
            <a:headEnd/>
            <a:tailEnd/>
          </a:ln>
          <a:effectLst>
            <a:outerShdw dist="107763" dir="2700000" algn="ctr" rotWithShape="0">
              <a:srgbClr val="808080">
                <a:alpha val="50000"/>
              </a:srgbClr>
            </a:outerShdw>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2" name="Cloud">
            <a:extLst>
              <a:ext uri="{FF2B5EF4-FFF2-40B4-BE49-F238E27FC236}">
                <a16:creationId xmlns:a16="http://schemas.microsoft.com/office/drawing/2014/main" xmlns="" id="{5B509AE3-1898-49C0-B213-0F82D4B36140}"/>
              </a:ext>
            </a:extLst>
          </p:cNvPr>
          <p:cNvSpPr>
            <a:spLocks noChangeAspect="1" noEditPoints="1" noChangeArrowheads="1"/>
          </p:cNvSpPr>
          <p:nvPr/>
        </p:nvSpPr>
        <p:spPr bwMode="auto">
          <a:xfrm rot="20352684">
            <a:off x="7468752" y="1677534"/>
            <a:ext cx="1704975" cy="990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9FFFF"/>
          </a:solidFill>
          <a:ln w="9525">
            <a:solidFill>
              <a:srgbClr val="BBE0E3"/>
            </a:solidFill>
            <a:miter lim="800000"/>
            <a:headEnd/>
            <a:tailEnd/>
          </a:ln>
          <a:effectLst>
            <a:outerShdw dist="107763" dir="2700000" algn="ctr" rotWithShape="0">
              <a:srgbClr val="808080">
                <a:alpha val="50000"/>
              </a:srgbClr>
            </a:outerShdw>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3" name="Text Box 58">
            <a:extLst>
              <a:ext uri="{FF2B5EF4-FFF2-40B4-BE49-F238E27FC236}">
                <a16:creationId xmlns:a16="http://schemas.microsoft.com/office/drawing/2014/main" xmlns="" id="{DE744A1C-E56B-49F8-B1B8-D2F569F43E92}"/>
              </a:ext>
            </a:extLst>
          </p:cNvPr>
          <p:cNvSpPr txBox="1">
            <a:spLocks noChangeArrowheads="1"/>
          </p:cNvSpPr>
          <p:nvPr/>
        </p:nvSpPr>
        <p:spPr bwMode="auto">
          <a:xfrm>
            <a:off x="6448002" y="1526722"/>
            <a:ext cx="2674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1800" b="1">
                <a:solidFill>
                  <a:srgbClr val="000000"/>
                </a:solidFill>
                <a:latin typeface="Times New Roman" panose="02020603050405020304" pitchFamily="18" charset="0"/>
              </a:rPr>
              <a:t>Khoảng 30% năng lượng bức xạ trở lại vũ trụ</a:t>
            </a:r>
          </a:p>
        </p:txBody>
      </p:sp>
      <p:sp>
        <p:nvSpPr>
          <p:cNvPr id="74" name="Text Box 57">
            <a:extLst>
              <a:ext uri="{FF2B5EF4-FFF2-40B4-BE49-F238E27FC236}">
                <a16:creationId xmlns:a16="http://schemas.microsoft.com/office/drawing/2014/main" xmlns="" id="{32B81B45-361E-42CB-B7EB-AAF9B47BC341}"/>
              </a:ext>
            </a:extLst>
          </p:cNvPr>
          <p:cNvSpPr txBox="1">
            <a:spLocks noChangeArrowheads="1"/>
          </p:cNvSpPr>
          <p:nvPr/>
        </p:nvSpPr>
        <p:spPr bwMode="auto">
          <a:xfrm>
            <a:off x="6935335" y="2515758"/>
            <a:ext cx="2209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1" i="0" u="none" strike="noStrike" kern="0" cap="none" spc="0" normalizeH="0" baseline="0" noProof="0">
                <a:ln>
                  <a:noFill/>
                </a:ln>
                <a:solidFill>
                  <a:srgbClr val="000000"/>
                </a:solidFill>
                <a:effectLst/>
                <a:uLnTx/>
                <a:uFillTx/>
                <a:latin typeface="Arial" panose="020B0604020202020204" pitchFamily="34" charset="0"/>
              </a:rPr>
              <a:t>KHÍ QUYỂN</a:t>
            </a:r>
          </a:p>
        </p:txBody>
      </p:sp>
      <p:sp>
        <p:nvSpPr>
          <p:cNvPr id="75" name="Freeform 64">
            <a:extLst>
              <a:ext uri="{FF2B5EF4-FFF2-40B4-BE49-F238E27FC236}">
                <a16:creationId xmlns:a16="http://schemas.microsoft.com/office/drawing/2014/main" xmlns="" id="{1E4CC6B4-1CDD-408A-8CEF-E854ED07B501}"/>
              </a:ext>
            </a:extLst>
          </p:cNvPr>
          <p:cNvSpPr>
            <a:spLocks/>
          </p:cNvSpPr>
          <p:nvPr/>
        </p:nvSpPr>
        <p:spPr bwMode="auto">
          <a:xfrm rot="20348367">
            <a:off x="5639935" y="3277734"/>
            <a:ext cx="609600" cy="1327150"/>
          </a:xfrm>
          <a:custGeom>
            <a:avLst/>
            <a:gdLst>
              <a:gd name="T0" fmla="*/ 2147483646 w 422"/>
              <a:gd name="T1" fmla="*/ 2147483646 h 836"/>
              <a:gd name="T2" fmla="*/ 2147483646 w 422"/>
              <a:gd name="T3" fmla="*/ 2147483646 h 836"/>
              <a:gd name="T4" fmla="*/ 2147483646 w 422"/>
              <a:gd name="T5" fmla="*/ 2147483646 h 836"/>
              <a:gd name="T6" fmla="*/ 2147483646 w 422"/>
              <a:gd name="T7" fmla="*/ 2147483646 h 836"/>
              <a:gd name="T8" fmla="*/ 2147483646 w 422"/>
              <a:gd name="T9" fmla="*/ 2147483646 h 836"/>
              <a:gd name="T10" fmla="*/ 2147483646 w 422"/>
              <a:gd name="T11" fmla="*/ 2147483646 h 836"/>
              <a:gd name="T12" fmla="*/ 2147483646 w 422"/>
              <a:gd name="T13" fmla="*/ 2147483646 h 836"/>
              <a:gd name="T14" fmla="*/ 2147483646 w 422"/>
              <a:gd name="T15" fmla="*/ 2147483646 h 836"/>
              <a:gd name="T16" fmla="*/ 2147483646 w 422"/>
              <a:gd name="T17" fmla="*/ 2147483646 h 836"/>
              <a:gd name="T18" fmla="*/ 2147483646 w 422"/>
              <a:gd name="T19" fmla="*/ 2147483646 h 836"/>
              <a:gd name="T20" fmla="*/ 2147483646 w 422"/>
              <a:gd name="T21" fmla="*/ 2147483646 h 836"/>
              <a:gd name="T22" fmla="*/ 2147483646 w 422"/>
              <a:gd name="T23" fmla="*/ 2147483646 h 836"/>
              <a:gd name="T24" fmla="*/ 2147483646 w 422"/>
              <a:gd name="T25" fmla="*/ 2147483646 h 836"/>
              <a:gd name="T26" fmla="*/ 2147483646 w 422"/>
              <a:gd name="T27" fmla="*/ 2147483646 h 836"/>
              <a:gd name="T28" fmla="*/ 2147483646 w 422"/>
              <a:gd name="T29" fmla="*/ 2147483646 h 836"/>
              <a:gd name="T30" fmla="*/ 2147483646 w 422"/>
              <a:gd name="T31" fmla="*/ 2147483646 h 836"/>
              <a:gd name="T32" fmla="*/ 2147483646 w 422"/>
              <a:gd name="T33" fmla="*/ 2147483646 h 836"/>
              <a:gd name="T34" fmla="*/ 2147483646 w 422"/>
              <a:gd name="T35" fmla="*/ 2147483646 h 836"/>
              <a:gd name="T36" fmla="*/ 2147483646 w 422"/>
              <a:gd name="T37" fmla="*/ 2147483646 h 836"/>
              <a:gd name="T38" fmla="*/ 2147483646 w 422"/>
              <a:gd name="T39" fmla="*/ 2147483646 h 836"/>
              <a:gd name="T40" fmla="*/ 2147483646 w 422"/>
              <a:gd name="T41" fmla="*/ 2147483646 h 836"/>
              <a:gd name="T42" fmla="*/ 2147483646 w 422"/>
              <a:gd name="T43" fmla="*/ 2147483646 h 836"/>
              <a:gd name="T44" fmla="*/ 2147483646 w 422"/>
              <a:gd name="T45" fmla="*/ 2147483646 h 836"/>
              <a:gd name="T46" fmla="*/ 2147483646 w 422"/>
              <a:gd name="T47" fmla="*/ 2147483646 h 836"/>
              <a:gd name="T48" fmla="*/ 2147483646 w 422"/>
              <a:gd name="T49" fmla="*/ 2147483646 h 836"/>
              <a:gd name="T50" fmla="*/ 2147483646 w 422"/>
              <a:gd name="T51" fmla="*/ 2147483646 h 836"/>
              <a:gd name="T52" fmla="*/ 2147483646 w 422"/>
              <a:gd name="T53" fmla="*/ 2147483646 h 836"/>
              <a:gd name="T54" fmla="*/ 2147483646 w 422"/>
              <a:gd name="T55" fmla="*/ 2147483646 h 836"/>
              <a:gd name="T56" fmla="*/ 2147483646 w 422"/>
              <a:gd name="T57" fmla="*/ 2147483646 h 836"/>
              <a:gd name="T58" fmla="*/ 2147483646 w 422"/>
              <a:gd name="T59" fmla="*/ 2147483646 h 836"/>
              <a:gd name="T60" fmla="*/ 2147483646 w 422"/>
              <a:gd name="T61" fmla="*/ 2147483646 h 836"/>
              <a:gd name="T62" fmla="*/ 2147483646 w 422"/>
              <a:gd name="T63" fmla="*/ 2147483646 h 8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
              <a:gd name="T97" fmla="*/ 0 h 836"/>
              <a:gd name="T98" fmla="*/ 422 w 422"/>
              <a:gd name="T99" fmla="*/ 836 h 8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 h="836">
                <a:moveTo>
                  <a:pt x="184" y="130"/>
                </a:moveTo>
                <a:cubicBezTo>
                  <a:pt x="170" y="140"/>
                  <a:pt x="149" y="144"/>
                  <a:pt x="141" y="159"/>
                </a:cubicBezTo>
                <a:cubicBezTo>
                  <a:pt x="129" y="180"/>
                  <a:pt x="144" y="214"/>
                  <a:pt x="127" y="231"/>
                </a:cubicBezTo>
                <a:cubicBezTo>
                  <a:pt x="110" y="248"/>
                  <a:pt x="79" y="240"/>
                  <a:pt x="55" y="245"/>
                </a:cubicBezTo>
                <a:cubicBezTo>
                  <a:pt x="23" y="292"/>
                  <a:pt x="0" y="305"/>
                  <a:pt x="40" y="375"/>
                </a:cubicBezTo>
                <a:cubicBezTo>
                  <a:pt x="48" y="388"/>
                  <a:pt x="69" y="384"/>
                  <a:pt x="84" y="389"/>
                </a:cubicBezTo>
                <a:cubicBezTo>
                  <a:pt x="91" y="457"/>
                  <a:pt x="119" y="539"/>
                  <a:pt x="98" y="605"/>
                </a:cubicBezTo>
                <a:cubicBezTo>
                  <a:pt x="93" y="634"/>
                  <a:pt x="90" y="663"/>
                  <a:pt x="84" y="692"/>
                </a:cubicBezTo>
                <a:cubicBezTo>
                  <a:pt x="81" y="707"/>
                  <a:pt x="63" y="721"/>
                  <a:pt x="69" y="735"/>
                </a:cubicBezTo>
                <a:cubicBezTo>
                  <a:pt x="75" y="751"/>
                  <a:pt x="98" y="754"/>
                  <a:pt x="112" y="764"/>
                </a:cubicBezTo>
                <a:cubicBezTo>
                  <a:pt x="147" y="816"/>
                  <a:pt x="149" y="791"/>
                  <a:pt x="127" y="836"/>
                </a:cubicBezTo>
                <a:lnTo>
                  <a:pt x="266" y="634"/>
                </a:lnTo>
                <a:cubicBezTo>
                  <a:pt x="272" y="663"/>
                  <a:pt x="259" y="706"/>
                  <a:pt x="285" y="720"/>
                </a:cubicBezTo>
                <a:cubicBezTo>
                  <a:pt x="312" y="735"/>
                  <a:pt x="372" y="692"/>
                  <a:pt x="372" y="692"/>
                </a:cubicBezTo>
                <a:cubicBezTo>
                  <a:pt x="422" y="614"/>
                  <a:pt x="405" y="672"/>
                  <a:pt x="357" y="634"/>
                </a:cubicBezTo>
                <a:cubicBezTo>
                  <a:pt x="343" y="623"/>
                  <a:pt x="338" y="605"/>
                  <a:pt x="328" y="591"/>
                </a:cubicBezTo>
                <a:cubicBezTo>
                  <a:pt x="323" y="577"/>
                  <a:pt x="325" y="559"/>
                  <a:pt x="314" y="548"/>
                </a:cubicBezTo>
                <a:cubicBezTo>
                  <a:pt x="290" y="523"/>
                  <a:pt x="228" y="490"/>
                  <a:pt x="228" y="490"/>
                </a:cubicBezTo>
                <a:cubicBezTo>
                  <a:pt x="223" y="504"/>
                  <a:pt x="227" y="528"/>
                  <a:pt x="213" y="533"/>
                </a:cubicBezTo>
                <a:cubicBezTo>
                  <a:pt x="128" y="561"/>
                  <a:pt x="118" y="485"/>
                  <a:pt x="156" y="432"/>
                </a:cubicBezTo>
                <a:cubicBezTo>
                  <a:pt x="167" y="416"/>
                  <a:pt x="194" y="423"/>
                  <a:pt x="213" y="418"/>
                </a:cubicBezTo>
                <a:cubicBezTo>
                  <a:pt x="208" y="399"/>
                  <a:pt x="204" y="379"/>
                  <a:pt x="199" y="360"/>
                </a:cubicBezTo>
                <a:cubicBezTo>
                  <a:pt x="195" y="345"/>
                  <a:pt x="171" y="325"/>
                  <a:pt x="184" y="317"/>
                </a:cubicBezTo>
                <a:cubicBezTo>
                  <a:pt x="201" y="306"/>
                  <a:pt x="223" y="327"/>
                  <a:pt x="242" y="332"/>
                </a:cubicBezTo>
                <a:cubicBezTo>
                  <a:pt x="247" y="317"/>
                  <a:pt x="256" y="303"/>
                  <a:pt x="256" y="288"/>
                </a:cubicBezTo>
                <a:cubicBezTo>
                  <a:pt x="256" y="201"/>
                  <a:pt x="148" y="255"/>
                  <a:pt x="372" y="231"/>
                </a:cubicBezTo>
                <a:cubicBezTo>
                  <a:pt x="367" y="207"/>
                  <a:pt x="369" y="180"/>
                  <a:pt x="357" y="159"/>
                </a:cubicBezTo>
                <a:cubicBezTo>
                  <a:pt x="314" y="84"/>
                  <a:pt x="298" y="179"/>
                  <a:pt x="328" y="87"/>
                </a:cubicBezTo>
                <a:cubicBezTo>
                  <a:pt x="306" y="20"/>
                  <a:pt x="298" y="6"/>
                  <a:pt x="228" y="29"/>
                </a:cubicBezTo>
                <a:cubicBezTo>
                  <a:pt x="180" y="24"/>
                  <a:pt x="130" y="0"/>
                  <a:pt x="84" y="15"/>
                </a:cubicBezTo>
                <a:cubicBezTo>
                  <a:pt x="65" y="21"/>
                  <a:pt x="90" y="54"/>
                  <a:pt x="98" y="72"/>
                </a:cubicBezTo>
                <a:cubicBezTo>
                  <a:pt x="122" y="128"/>
                  <a:pt x="127" y="116"/>
                  <a:pt x="184" y="130"/>
                </a:cubicBez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6" name="Text Box 20">
            <a:extLst>
              <a:ext uri="{FF2B5EF4-FFF2-40B4-BE49-F238E27FC236}">
                <a16:creationId xmlns:a16="http://schemas.microsoft.com/office/drawing/2014/main" xmlns="" id="{AEA5E414-841B-4695-9590-2BD0935AFFBE}"/>
              </a:ext>
            </a:extLst>
          </p:cNvPr>
          <p:cNvSpPr txBox="1">
            <a:spLocks noChangeArrowheads="1"/>
          </p:cNvSpPr>
          <p:nvPr/>
        </p:nvSpPr>
        <p:spPr bwMode="auto">
          <a:xfrm>
            <a:off x="5258935" y="3353939"/>
            <a:ext cx="1752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en-US" altLang="en-US" sz="1800" b="1">
                <a:solidFill>
                  <a:srgbClr val="000000"/>
                </a:solidFill>
                <a:latin typeface="Times New Roman" panose="02020603050405020304" pitchFamily="18" charset="0"/>
              </a:rPr>
              <a:t>Hầu hết năng lượng mặt trời tới Trái Đất</a:t>
            </a:r>
          </a:p>
        </p:txBody>
      </p:sp>
      <p:sp>
        <p:nvSpPr>
          <p:cNvPr id="77" name="Text Box 61">
            <a:extLst>
              <a:ext uri="{FF2B5EF4-FFF2-40B4-BE49-F238E27FC236}">
                <a16:creationId xmlns:a16="http://schemas.microsoft.com/office/drawing/2014/main" xmlns="" id="{6776E556-60F6-4C03-81A2-512EA89645C8}"/>
              </a:ext>
            </a:extLst>
          </p:cNvPr>
          <p:cNvSpPr txBox="1">
            <a:spLocks noChangeArrowheads="1"/>
          </p:cNvSpPr>
          <p:nvPr/>
        </p:nvSpPr>
        <p:spPr bwMode="auto">
          <a:xfrm>
            <a:off x="8078365" y="534553"/>
            <a:ext cx="34130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en-US" altLang="en-US" sz="1800" b="1" dirty="0" err="1">
                <a:solidFill>
                  <a:srgbClr val="000000"/>
                </a:solidFill>
                <a:latin typeface="Times New Roman" panose="02020603050405020304" pitchFamily="18" charset="0"/>
                <a:cs typeface="Times New Roman" panose="02020603050405020304" pitchFamily="18" charset="0"/>
              </a:rPr>
              <a:t>Tầng</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ôdôn</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bảo</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vệ</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Trái</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Đất</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khỏi</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các</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tia</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bức</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xạ</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tử</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ngoại</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có</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hại</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của</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Mặt</a:t>
            </a:r>
            <a:r>
              <a:rPr lang="en-US" altLang="en-US" sz="1800" b="1" dirty="0">
                <a:solidFill>
                  <a:srgbClr val="000000"/>
                </a:solidFill>
                <a:latin typeface="Times New Roman" panose="02020603050405020304" pitchFamily="18" charset="0"/>
                <a:cs typeface="Times New Roman" panose="02020603050405020304" pitchFamily="18" charset="0"/>
              </a:rPr>
              <a:t> </a:t>
            </a:r>
            <a:r>
              <a:rPr lang="en-US" altLang="en-US" sz="1800" b="1" dirty="0" err="1">
                <a:solidFill>
                  <a:srgbClr val="000000"/>
                </a:solidFill>
                <a:latin typeface="Times New Roman" panose="02020603050405020304" pitchFamily="18" charset="0"/>
                <a:cs typeface="Times New Roman" panose="02020603050405020304" pitchFamily="18" charset="0"/>
              </a:rPr>
              <a:t>Trời</a:t>
            </a:r>
            <a:endParaRPr lang="en-US" altLang="en-US" sz="1800" b="1" dirty="0">
              <a:solidFill>
                <a:srgbClr val="000000"/>
              </a:solidFill>
              <a:latin typeface="Times New Roman" panose="02020603050405020304" pitchFamily="18" charset="0"/>
              <a:cs typeface="Times New Roman" panose="02020603050405020304" pitchFamily="18" charset="0"/>
            </a:endParaRPr>
          </a:p>
        </p:txBody>
      </p:sp>
      <p:sp>
        <p:nvSpPr>
          <p:cNvPr id="78" name="Text Box 21">
            <a:extLst>
              <a:ext uri="{FF2B5EF4-FFF2-40B4-BE49-F238E27FC236}">
                <a16:creationId xmlns:a16="http://schemas.microsoft.com/office/drawing/2014/main" xmlns="" id="{6A9736F2-5920-4A94-B3D3-2E332FC51839}"/>
              </a:ext>
            </a:extLst>
          </p:cNvPr>
          <p:cNvSpPr txBox="1">
            <a:spLocks noChangeArrowheads="1"/>
          </p:cNvSpPr>
          <p:nvPr/>
        </p:nvSpPr>
        <p:spPr bwMode="auto">
          <a:xfrm>
            <a:off x="8687935" y="2972937"/>
            <a:ext cx="2209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en-US" altLang="en-US" sz="2000" b="1" dirty="0" err="1">
                <a:solidFill>
                  <a:srgbClr val="000000"/>
                </a:solidFill>
                <a:latin typeface="Times New Roman" panose="02020603050405020304" pitchFamily="18" charset="0"/>
              </a:rPr>
              <a:t>Những</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khí</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này</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tạo</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thành</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màn</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che</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giữ</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nhiệt</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làm</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Trái</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Đất</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nóng</a:t>
            </a:r>
            <a:r>
              <a:rPr lang="en-US" altLang="en-US" sz="2000" b="1" dirty="0">
                <a:solidFill>
                  <a:srgbClr val="000000"/>
                </a:solidFill>
                <a:latin typeface="Times New Roman" panose="02020603050405020304" pitchFamily="18" charset="0"/>
              </a:rPr>
              <a:t> </a:t>
            </a:r>
            <a:r>
              <a:rPr lang="en-US" altLang="en-US" sz="2000" b="1" dirty="0" err="1">
                <a:solidFill>
                  <a:srgbClr val="000000"/>
                </a:solidFill>
                <a:latin typeface="Times New Roman" panose="02020603050405020304" pitchFamily="18" charset="0"/>
              </a:rPr>
              <a:t>lên</a:t>
            </a:r>
            <a:endParaRPr lang="en-US" altLang="en-US" sz="2000" b="1" dirty="0">
              <a:solidFill>
                <a:srgbClr val="000000"/>
              </a:solidFill>
              <a:latin typeface="Times New Roman" panose="02020603050405020304" pitchFamily="18" charset="0"/>
            </a:endParaRPr>
          </a:p>
        </p:txBody>
      </p:sp>
      <p:sp>
        <p:nvSpPr>
          <p:cNvPr id="80" name="Rectangle 79"/>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09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2" presetClass="entr" presetSubtype="4" repeatCount="indefinite"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slide(fromBottom)">
                                      <p:cBhvr>
                                        <p:cTn id="10" dur="5000"/>
                                        <p:tgtEl>
                                          <p:spTgt spid="56"/>
                                        </p:tgtEl>
                                      </p:cBhvr>
                                    </p:animEffect>
                                  </p:childTnLst>
                                </p:cTn>
                              </p:par>
                              <p:par>
                                <p:cTn id="11" presetID="12" presetClass="entr" presetSubtype="4" repeatCount="indefinite"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slide(fromBottom)">
                                      <p:cBhvr>
                                        <p:cTn id="13" dur="5000"/>
                                        <p:tgtEl>
                                          <p:spTgt spid="54"/>
                                        </p:tgtEl>
                                      </p:cBhvr>
                                    </p:animEffect>
                                  </p:childTnLst>
                                </p:cTn>
                              </p:par>
                              <p:par>
                                <p:cTn id="14" presetID="0" presetClass="path" presetSubtype="0" repeatCount="indefinite" accel="50000" decel="50000" fill="hold" nodeType="withEffect">
                                  <p:stCondLst>
                                    <p:cond delay="0"/>
                                  </p:stCondLst>
                                  <p:childTnLst>
                                    <p:animMotion origin="layout" path="M 2.08333E-7 -1.85185E-6 L 0.18333 -0.2 " pathEditMode="relative" rAng="0" ptsTypes="AA">
                                      <p:cBhvr>
                                        <p:cTn id="15" dur="5000" fill="hold"/>
                                        <p:tgtEl>
                                          <p:spTgt spid="55"/>
                                        </p:tgtEl>
                                        <p:attrNameLst>
                                          <p:attrName>ppt_x</p:attrName>
                                          <p:attrName>ppt_y</p:attrName>
                                        </p:attrNameLst>
                                      </p:cBhvr>
                                      <p:rCtr x="9167" y="-10000"/>
                                    </p:animMotion>
                                  </p:childTnLst>
                                </p:cTn>
                              </p:par>
                              <p:par>
                                <p:cTn id="16" presetID="12" presetClass="entr" presetSubtype="4" repeatCount="indefinite" fill="hold"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slide(fromBottom)">
                                      <p:cBhvr>
                                        <p:cTn id="18" dur="5000"/>
                                        <p:tgtEl>
                                          <p:spTgt spid="68"/>
                                        </p:tgtEl>
                                      </p:cBhvr>
                                    </p:animEffect>
                                  </p:childTnLst>
                                </p:cTn>
                              </p:par>
                              <p:par>
                                <p:cTn id="19" presetID="55" presetClass="entr" presetSubtype="0" repeatCount="indefinite"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p:cTn id="21" dur="1000" fill="hold"/>
                                        <p:tgtEl>
                                          <p:spTgt spid="69"/>
                                        </p:tgtEl>
                                        <p:attrNameLst>
                                          <p:attrName>ppt_w</p:attrName>
                                        </p:attrNameLst>
                                      </p:cBhvr>
                                      <p:tavLst>
                                        <p:tav tm="0">
                                          <p:val>
                                            <p:strVal val="#ppt_w*0.70"/>
                                          </p:val>
                                        </p:tav>
                                        <p:tav tm="100000">
                                          <p:val>
                                            <p:strVal val="#ppt_w"/>
                                          </p:val>
                                        </p:tav>
                                      </p:tavLst>
                                    </p:anim>
                                    <p:anim calcmode="lin" valueType="num">
                                      <p:cBhvr>
                                        <p:cTn id="22" dur="1000" fill="hold"/>
                                        <p:tgtEl>
                                          <p:spTgt spid="69"/>
                                        </p:tgtEl>
                                        <p:attrNameLst>
                                          <p:attrName>ppt_h</p:attrName>
                                        </p:attrNameLst>
                                      </p:cBhvr>
                                      <p:tavLst>
                                        <p:tav tm="0">
                                          <p:val>
                                            <p:strVal val="#ppt_h"/>
                                          </p:val>
                                        </p:tav>
                                        <p:tav tm="100000">
                                          <p:val>
                                            <p:strVal val="#ppt_h"/>
                                          </p:val>
                                        </p:tav>
                                      </p:tavLst>
                                    </p:anim>
                                    <p:animEffect transition="in" filter="fade">
                                      <p:cBhvr>
                                        <p:cTn id="23" dur="1000"/>
                                        <p:tgtEl>
                                          <p:spTgt spid="69"/>
                                        </p:tgtEl>
                                      </p:cBhvr>
                                    </p:animEffect>
                                  </p:childTnLst>
                                </p:cTn>
                              </p:par>
                              <p:par>
                                <p:cTn id="24" presetID="0" presetClass="path" presetSubtype="0" repeatCount="indefinite" accel="50000" decel="50000" fill="hold" nodeType="withEffect">
                                  <p:stCondLst>
                                    <p:cond delay="0"/>
                                  </p:stCondLst>
                                  <p:childTnLst>
                                    <p:animMotion origin="layout" path="M -2.08333E-7 1.48148E-6 L -0.07513 -0.19838 " pathEditMode="relative" rAng="0" ptsTypes="AA">
                                      <p:cBhvr>
                                        <p:cTn id="25" dur="3000" fill="hold"/>
                                        <p:tgtEl>
                                          <p:spTgt spid="68"/>
                                        </p:tgtEl>
                                        <p:attrNameLst>
                                          <p:attrName>ppt_x</p:attrName>
                                          <p:attrName>ppt_y</p:attrName>
                                        </p:attrNameLst>
                                      </p:cBhvr>
                                      <p:rCtr x="-3763" y="-9931"/>
                                    </p:animMotion>
                                  </p:childTnLst>
                                </p:cTn>
                              </p:par>
                              <p:par>
                                <p:cTn id="26" presetID="0" presetClass="path" presetSubtype="0" repeatCount="indefinite" accel="50000" decel="50000" fill="hold" nodeType="withEffect">
                                  <p:stCondLst>
                                    <p:cond delay="0"/>
                                  </p:stCondLst>
                                  <p:childTnLst>
                                    <p:animMotion origin="layout" path="M -4.16667E-7 -3.7037E-7 L -0.07513 -0.19838 " pathEditMode="relative" rAng="0" ptsTypes="AA">
                                      <p:cBhvr>
                                        <p:cTn id="27" dur="3000" fill="hold"/>
                                        <p:tgtEl>
                                          <p:spTgt spid="54"/>
                                        </p:tgtEl>
                                        <p:attrNameLst>
                                          <p:attrName>ppt_x</p:attrName>
                                          <p:attrName>ppt_y</p:attrName>
                                        </p:attrNameLst>
                                      </p:cBhvr>
                                      <p:rCtr x="-3763" y="-9931"/>
                                    </p:animMotion>
                                  </p:childTnLst>
                                </p:cTn>
                              </p:par>
                              <p:par>
                                <p:cTn id="28" presetID="55" presetClass="entr" presetSubtype="0" repeatCount="indefinite"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1000" fill="hold"/>
                                        <p:tgtEl>
                                          <p:spTgt spid="57"/>
                                        </p:tgtEl>
                                        <p:attrNameLst>
                                          <p:attrName>ppt_w</p:attrName>
                                        </p:attrNameLst>
                                      </p:cBhvr>
                                      <p:tavLst>
                                        <p:tav tm="0">
                                          <p:val>
                                            <p:strVal val="#ppt_w*0.70"/>
                                          </p:val>
                                        </p:tav>
                                        <p:tav tm="100000">
                                          <p:val>
                                            <p:strVal val="#ppt_w"/>
                                          </p:val>
                                        </p:tav>
                                      </p:tavLst>
                                    </p:anim>
                                    <p:anim calcmode="lin" valueType="num">
                                      <p:cBhvr>
                                        <p:cTn id="31" dur="1000" fill="hold"/>
                                        <p:tgtEl>
                                          <p:spTgt spid="57"/>
                                        </p:tgtEl>
                                        <p:attrNameLst>
                                          <p:attrName>ppt_h</p:attrName>
                                        </p:attrNameLst>
                                      </p:cBhvr>
                                      <p:tavLst>
                                        <p:tav tm="0">
                                          <p:val>
                                            <p:strVal val="#ppt_h"/>
                                          </p:val>
                                        </p:tav>
                                        <p:tav tm="100000">
                                          <p:val>
                                            <p:strVal val="#ppt_h"/>
                                          </p:val>
                                        </p:tav>
                                      </p:tavLst>
                                    </p:anim>
                                    <p:animEffect transition="in" filter="fade">
                                      <p:cBhvr>
                                        <p:cTn id="32" dur="1000"/>
                                        <p:tgtEl>
                                          <p:spTgt spid="57"/>
                                        </p:tgtEl>
                                      </p:cBhvr>
                                    </p:animEffect>
                                  </p:childTnLst>
                                </p:cTn>
                              </p:par>
                              <p:par>
                                <p:cTn id="33" presetID="55" presetClass="entr" presetSubtype="0" repeatCount="indefinite"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strVal val="#ppt_w*0.70"/>
                                          </p:val>
                                        </p:tav>
                                        <p:tav tm="100000">
                                          <p:val>
                                            <p:strVal val="#ppt_w"/>
                                          </p:val>
                                        </p:tav>
                                      </p:tavLst>
                                    </p:anim>
                                    <p:anim calcmode="lin" valueType="num">
                                      <p:cBhvr>
                                        <p:cTn id="36" dur="1000" fill="hold"/>
                                        <p:tgtEl>
                                          <p:spTgt spid="52"/>
                                        </p:tgtEl>
                                        <p:attrNameLst>
                                          <p:attrName>ppt_h</p:attrName>
                                        </p:attrNameLst>
                                      </p:cBhvr>
                                      <p:tavLst>
                                        <p:tav tm="0">
                                          <p:val>
                                            <p:strVal val="#ppt_h"/>
                                          </p:val>
                                        </p:tav>
                                        <p:tav tm="100000">
                                          <p:val>
                                            <p:strVal val="#ppt_h"/>
                                          </p:val>
                                        </p:tav>
                                      </p:tavLst>
                                    </p:anim>
                                    <p:animEffect transition="in" filter="fade">
                                      <p:cBhvr>
                                        <p:cTn id="37" dur="1000"/>
                                        <p:tgtEl>
                                          <p:spTgt spid="52"/>
                                        </p:tgtEl>
                                      </p:cBhvr>
                                    </p:animEffect>
                                  </p:childTnLst>
                                </p:cTn>
                              </p:par>
                              <p:par>
                                <p:cTn id="38" presetID="0" presetClass="path" presetSubtype="0" repeatCount="indefinite" accel="50000" decel="50000" fill="hold" nodeType="withEffect">
                                  <p:stCondLst>
                                    <p:cond delay="0"/>
                                  </p:stCondLst>
                                  <p:childTnLst>
                                    <p:animMotion origin="layout" path="M 4.79167E-6 3.7037E-6 L -0.125 -0.17778 " pathEditMode="relative" rAng="0" ptsTypes="AA">
                                      <p:cBhvr>
                                        <p:cTn id="39" dur="3000" fill="hold"/>
                                        <p:tgtEl>
                                          <p:spTgt spid="56"/>
                                        </p:tgtEl>
                                        <p:attrNameLst>
                                          <p:attrName>ppt_x</p:attrName>
                                          <p:attrName>ppt_y</p:attrName>
                                        </p:attrNameLst>
                                      </p:cBhvr>
                                      <p:rCtr x="-6250" y="-8889"/>
                                    </p:animMotion>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box(out)">
                                      <p:cBhvr>
                                        <p:cTn id="44" dur="500"/>
                                        <p:tgtEl>
                                          <p:spTgt spid="77"/>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1000" fill="hold"/>
                                        <p:tgtEl>
                                          <p:spTgt spid="76"/>
                                        </p:tgtEl>
                                        <p:attrNameLst>
                                          <p:attrName>ppt_x</p:attrName>
                                        </p:attrNameLst>
                                      </p:cBhvr>
                                      <p:tavLst>
                                        <p:tav tm="0">
                                          <p:val>
                                            <p:strVal val="#ppt_x-.2"/>
                                          </p:val>
                                        </p:tav>
                                        <p:tav tm="100000">
                                          <p:val>
                                            <p:strVal val="#ppt_x"/>
                                          </p:val>
                                        </p:tav>
                                      </p:tavLst>
                                    </p:anim>
                                    <p:anim calcmode="lin" valueType="num">
                                      <p:cBhvr>
                                        <p:cTn id="50" dur="1000" fill="hold"/>
                                        <p:tgtEl>
                                          <p:spTgt spid="76"/>
                                        </p:tgtEl>
                                        <p:attrNameLst>
                                          <p:attrName>ppt_y</p:attrName>
                                        </p:attrNameLst>
                                      </p:cBhvr>
                                      <p:tavLst>
                                        <p:tav tm="0">
                                          <p:val>
                                            <p:strVal val="#ppt_y"/>
                                          </p:val>
                                        </p:tav>
                                        <p:tav tm="100000">
                                          <p:val>
                                            <p:strVal val="#ppt_y"/>
                                          </p:val>
                                        </p:tav>
                                      </p:tavLst>
                                    </p:anim>
                                    <p:animEffect transition="in" filter="wipe(right)" prLst="gradientSize: 0.1">
                                      <p:cBhvr>
                                        <p:cTn id="51" dur="1000"/>
                                        <p:tgtEl>
                                          <p:spTgt spid="76"/>
                                        </p:tgtEl>
                                      </p:cBhvr>
                                    </p:animEffect>
                                  </p:childTnLst>
                                </p:cTn>
                              </p:par>
                              <p:par>
                                <p:cTn id="52" presetID="4" presetClass="entr" presetSubtype="32" fill="hold"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box(out)">
                                      <p:cBhvr>
                                        <p:cTn id="54" dur="500"/>
                                        <p:tgtEl>
                                          <p:spTgt spid="64"/>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1000" fill="hold"/>
                                        <p:tgtEl>
                                          <p:spTgt spid="73"/>
                                        </p:tgtEl>
                                        <p:attrNameLst>
                                          <p:attrName>ppt_x</p:attrName>
                                        </p:attrNameLst>
                                      </p:cBhvr>
                                      <p:tavLst>
                                        <p:tav tm="0">
                                          <p:val>
                                            <p:strVal val="#ppt_x-.2"/>
                                          </p:val>
                                        </p:tav>
                                        <p:tav tm="100000">
                                          <p:val>
                                            <p:strVal val="#ppt_x"/>
                                          </p:val>
                                        </p:tav>
                                      </p:tavLst>
                                    </p:anim>
                                    <p:anim calcmode="lin" valueType="num">
                                      <p:cBhvr>
                                        <p:cTn id="60" dur="1000" fill="hold"/>
                                        <p:tgtEl>
                                          <p:spTgt spid="73"/>
                                        </p:tgtEl>
                                        <p:attrNameLst>
                                          <p:attrName>ppt_y</p:attrName>
                                        </p:attrNameLst>
                                      </p:cBhvr>
                                      <p:tavLst>
                                        <p:tav tm="0">
                                          <p:val>
                                            <p:strVal val="#ppt_y"/>
                                          </p:val>
                                        </p:tav>
                                        <p:tav tm="100000">
                                          <p:val>
                                            <p:strVal val="#ppt_y"/>
                                          </p:val>
                                        </p:tav>
                                      </p:tavLst>
                                    </p:anim>
                                    <p:animEffect transition="in" filter="wipe(right)" prLst="gradientSize: 0.1">
                                      <p:cBhvr>
                                        <p:cTn id="61" dur="1000"/>
                                        <p:tgtEl>
                                          <p:spTgt spid="73"/>
                                        </p:tgtEl>
                                      </p:cBhvr>
                                    </p:animEffect>
                                  </p:childTnLst>
                                </p:cTn>
                              </p:par>
                              <p:par>
                                <p:cTn id="62" presetID="4" presetClass="entr" presetSubtype="16" fill="hold"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box(in)">
                                      <p:cBhvr>
                                        <p:cTn id="64" dur="500"/>
                                        <p:tgtEl>
                                          <p:spTgt spid="59"/>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32" fill="hold" grpId="0" nodeType="click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box(out)">
                                      <p:cBhvr>
                                        <p:cTn id="69" dur="500"/>
                                        <p:tgtEl>
                                          <p:spTgt spid="63"/>
                                        </p:tgtEl>
                                      </p:cBhvr>
                                    </p:animEffect>
                                  </p:childTnLst>
                                </p:cTn>
                              </p:par>
                            </p:childTnLst>
                          </p:cTn>
                        </p:par>
                      </p:childTnLst>
                    </p:cTn>
                  </p:par>
                  <p:par>
                    <p:cTn id="70" fill="hold">
                      <p:stCondLst>
                        <p:cond delay="indefinite"/>
                      </p:stCondLst>
                      <p:childTnLst>
                        <p:par>
                          <p:cTn id="71" fill="hold">
                            <p:stCondLst>
                              <p:cond delay="0"/>
                            </p:stCondLst>
                            <p:childTnLst>
                              <p:par>
                                <p:cTn id="72" presetID="29" presetClass="entr" presetSubtype="0" fill="hold" grpId="0" nodeType="clickEffect">
                                  <p:stCondLst>
                                    <p:cond delay="0"/>
                                  </p:stCondLst>
                                  <p:childTnLst>
                                    <p:set>
                                      <p:cBhvr>
                                        <p:cTn id="73" dur="1" fill="hold">
                                          <p:stCondLst>
                                            <p:cond delay="0"/>
                                          </p:stCondLst>
                                        </p:cTn>
                                        <p:tgtEl>
                                          <p:spTgt spid="78"/>
                                        </p:tgtEl>
                                        <p:attrNameLst>
                                          <p:attrName>style.visibility</p:attrName>
                                        </p:attrNameLst>
                                      </p:cBhvr>
                                      <p:to>
                                        <p:strVal val="visible"/>
                                      </p:to>
                                    </p:set>
                                    <p:anim calcmode="lin" valueType="num">
                                      <p:cBhvr>
                                        <p:cTn id="74" dur="1000" fill="hold"/>
                                        <p:tgtEl>
                                          <p:spTgt spid="78"/>
                                        </p:tgtEl>
                                        <p:attrNameLst>
                                          <p:attrName>ppt_x</p:attrName>
                                        </p:attrNameLst>
                                      </p:cBhvr>
                                      <p:tavLst>
                                        <p:tav tm="0">
                                          <p:val>
                                            <p:strVal val="#ppt_x-.2"/>
                                          </p:val>
                                        </p:tav>
                                        <p:tav tm="100000">
                                          <p:val>
                                            <p:strVal val="#ppt_x"/>
                                          </p:val>
                                        </p:tav>
                                      </p:tavLst>
                                    </p:anim>
                                    <p:anim calcmode="lin" valueType="num">
                                      <p:cBhvr>
                                        <p:cTn id="75" dur="1000" fill="hold"/>
                                        <p:tgtEl>
                                          <p:spTgt spid="78"/>
                                        </p:tgtEl>
                                        <p:attrNameLst>
                                          <p:attrName>ppt_y</p:attrName>
                                        </p:attrNameLst>
                                      </p:cBhvr>
                                      <p:tavLst>
                                        <p:tav tm="0">
                                          <p:val>
                                            <p:strVal val="#ppt_y"/>
                                          </p:val>
                                        </p:tav>
                                        <p:tav tm="100000">
                                          <p:val>
                                            <p:strVal val="#ppt_y"/>
                                          </p:val>
                                        </p:tav>
                                      </p:tavLst>
                                    </p:anim>
                                    <p:animEffect transition="in" filter="wipe(right)" prLst="gradientSize: 0.1">
                                      <p:cBhvr>
                                        <p:cTn id="76" dur="1000"/>
                                        <p:tgtEl>
                                          <p:spTgt spid="78"/>
                                        </p:tgtEl>
                                      </p:cBhvr>
                                    </p:animEffect>
                                  </p:childTnLst>
                                </p:cTn>
                              </p:par>
                              <p:par>
                                <p:cTn id="77" presetID="12" presetClass="entr" presetSubtype="4" repeatCount="indefinite" fill="hold" nodeType="with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slide(fromBottom)">
                                      <p:cBhvr>
                                        <p:cTn id="79" dur="5000"/>
                                        <p:tgtEl>
                                          <p:spTgt spid="66"/>
                                        </p:tgtEl>
                                      </p:cBhvr>
                                    </p:animEffect>
                                  </p:childTnLst>
                                </p:cTn>
                              </p:par>
                              <p:par>
                                <p:cTn id="80" presetID="0" presetClass="path" presetSubtype="0" repeatCount="indefinite" accel="50000" decel="50000" fill="hold" nodeType="withEffect">
                                  <p:stCondLst>
                                    <p:cond delay="0"/>
                                  </p:stCondLst>
                                  <p:childTnLst>
                                    <p:animMotion origin="layout" path="M -2.08333E-7 -4.07407E-6 L -0.07513 -0.19838 " pathEditMode="relative" rAng="0" ptsTypes="AA">
                                      <p:cBhvr>
                                        <p:cTn id="81" dur="3000" fill="hold"/>
                                        <p:tgtEl>
                                          <p:spTgt spid="66"/>
                                        </p:tgtEl>
                                        <p:attrNameLst>
                                          <p:attrName>ppt_x</p:attrName>
                                          <p:attrName>ppt_y</p:attrName>
                                        </p:attrNameLst>
                                      </p:cBhvr>
                                      <p:rCtr x="-3763" y="-9931"/>
                                    </p:animMotion>
                                  </p:childTnLst>
                                </p:cTn>
                              </p:par>
                              <p:par>
                                <p:cTn id="82" presetID="12" presetClass="entr" presetSubtype="4" repeatCount="indefinite" fill="hold" nodeType="with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slide(fromBottom)">
                                      <p:cBhvr>
                                        <p:cTn id="84" dur="5000"/>
                                        <p:tgtEl>
                                          <p:spTgt spid="67"/>
                                        </p:tgtEl>
                                      </p:cBhvr>
                                    </p:animEffect>
                                  </p:childTnLst>
                                </p:cTn>
                              </p:par>
                              <p:par>
                                <p:cTn id="85" presetID="0" presetClass="path" presetSubtype="0" repeatCount="indefinite" accel="50000" decel="50000" fill="hold" nodeType="withEffect">
                                  <p:stCondLst>
                                    <p:cond delay="0"/>
                                  </p:stCondLst>
                                  <p:childTnLst>
                                    <p:animMotion origin="layout" path="M -2.08333E-7 2.59259E-6 L -0.07513 -0.19838 " pathEditMode="relative" rAng="0" ptsTypes="AA">
                                      <p:cBhvr>
                                        <p:cTn id="86" dur="3000" fill="hold"/>
                                        <p:tgtEl>
                                          <p:spTgt spid="67"/>
                                        </p:tgtEl>
                                        <p:attrNameLst>
                                          <p:attrName>ppt_x</p:attrName>
                                          <p:attrName>ppt_y</p:attrName>
                                        </p:attrNameLst>
                                      </p:cBhvr>
                                      <p:rCtr x="-3763" y="-9931"/>
                                    </p:animMotion>
                                  </p:childTnLst>
                                </p:cTn>
                              </p:par>
                              <p:par>
                                <p:cTn id="87" presetID="12" presetClass="entr" presetSubtype="4" repeatCount="indefinite" fill="hold" nodeType="with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slide(fromBottom)">
                                      <p:cBhvr>
                                        <p:cTn id="89" dur="5000"/>
                                        <p:tgtEl>
                                          <p:spTgt spid="75"/>
                                        </p:tgtEl>
                                      </p:cBhvr>
                                    </p:animEffect>
                                  </p:childTnLst>
                                </p:cTn>
                              </p:par>
                              <p:par>
                                <p:cTn id="90" presetID="0" presetClass="path" presetSubtype="0" repeatCount="indefinite" accel="50000" decel="50000" fill="hold" nodeType="withEffect">
                                  <p:stCondLst>
                                    <p:cond delay="0"/>
                                  </p:stCondLst>
                                  <p:childTnLst>
                                    <p:animMotion origin="layout" path="M -2.08333E-7 1.48148E-6 L -0.07513 -0.19838 " pathEditMode="relative" rAng="0" ptsTypes="AA">
                                      <p:cBhvr>
                                        <p:cTn id="91" dur="3000" fill="hold"/>
                                        <p:tgtEl>
                                          <p:spTgt spid="75"/>
                                        </p:tgtEl>
                                        <p:attrNameLst>
                                          <p:attrName>ppt_x</p:attrName>
                                          <p:attrName>ppt_y</p:attrName>
                                        </p:attrNameLst>
                                      </p:cBhvr>
                                      <p:rCtr x="-3763"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3" grpId="0"/>
      <p:bldP spid="73" grpId="0"/>
      <p:bldP spid="76" grpId="0"/>
      <p:bldP spid="77" grpId="0"/>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sp>
        <p:nvSpPr>
          <p:cNvPr id="7" name="TextBox 6">
            <a:extLst>
              <a:ext uri="{FF2B5EF4-FFF2-40B4-BE49-F238E27FC236}">
                <a16:creationId xmlns:a16="http://schemas.microsoft.com/office/drawing/2014/main" xmlns="" id="{900049FC-40A7-46DC-9681-F1C11B6E81EA}"/>
              </a:ext>
            </a:extLst>
          </p:cNvPr>
          <p:cNvSpPr txBox="1"/>
          <p:nvPr/>
        </p:nvSpPr>
        <p:spPr>
          <a:xfrm>
            <a:off x="78844" y="461709"/>
            <a:ext cx="3171303" cy="646331"/>
          </a:xfrm>
          <a:prstGeom prst="rect">
            <a:avLst/>
          </a:prstGeom>
          <a:solidFill>
            <a:srgbClr val="84B5FB"/>
          </a:solidFill>
          <a:ln>
            <a:solidFill>
              <a:schemeClr val="tx1"/>
            </a:solidFill>
          </a:ln>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Tầng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lưu</a:t>
            </a:r>
            <a:endParaRPr lang="en-US" sz="3600" b="1" dirty="0">
              <a:latin typeface="Times New Roman" panose="02020603050405020304" pitchFamily="18" charset="0"/>
              <a:cs typeface="Times New Roman" panose="02020603050405020304" pitchFamily="18" charset="0"/>
            </a:endParaRPr>
          </a:p>
        </p:txBody>
      </p:sp>
      <p:pic>
        <p:nvPicPr>
          <p:cNvPr id="79" name="Picture 8" descr="26068 - Creek cutting through snow">
            <a:extLst>
              <a:ext uri="{FF2B5EF4-FFF2-40B4-BE49-F238E27FC236}">
                <a16:creationId xmlns:a16="http://schemas.microsoft.com/office/drawing/2014/main" xmlns="" id="{D02769A2-BE9A-47C2-BE09-302A0A6DC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36" y="3312890"/>
            <a:ext cx="5399963" cy="29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
            <a:extLst>
              <a:ext uri="{FF2B5EF4-FFF2-40B4-BE49-F238E27FC236}">
                <a16:creationId xmlns:a16="http://schemas.microsoft.com/office/drawing/2014/main" xmlns="" id="{9094C0CA-BA3F-4976-844E-EFB5B2CC9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49" y="78830"/>
            <a:ext cx="5081232" cy="323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Text Box 9">
            <a:extLst>
              <a:ext uri="{FF2B5EF4-FFF2-40B4-BE49-F238E27FC236}">
                <a16:creationId xmlns:a16="http://schemas.microsoft.com/office/drawing/2014/main" xmlns="" id="{85C690CA-41B1-409A-ACA9-A9D80CD60542}"/>
              </a:ext>
            </a:extLst>
          </p:cNvPr>
          <p:cNvSpPr txBox="1">
            <a:spLocks noChangeArrowheads="1"/>
          </p:cNvSpPr>
          <p:nvPr/>
        </p:nvSpPr>
        <p:spPr bwMode="auto">
          <a:xfrm>
            <a:off x="4944932" y="2712359"/>
            <a:ext cx="3227165" cy="584775"/>
          </a:xfrm>
          <a:prstGeom prst="rect">
            <a:avLst/>
          </a:prstGeom>
          <a:noFill/>
          <a:ln w="9525">
            <a:noFill/>
            <a:miter lim="800000"/>
            <a:headEnd/>
            <a:tailEnd/>
          </a:ln>
          <a:effectLst>
            <a:prstShdw prst="shdw17" dist="17961" dir="2700000">
              <a:srgbClr val="000000">
                <a:gamma/>
                <a:shade val="60000"/>
                <a:invGamma/>
              </a:srgbClr>
            </a:prstShdw>
          </a:effec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err="1">
                <a:ln>
                  <a:noFill/>
                </a:ln>
                <a:solidFill>
                  <a:schemeClr val="bg1"/>
                </a:solidFill>
                <a:effectLst/>
                <a:uLnTx/>
                <a:uFillTx/>
                <a:latin typeface="Times New Roman" pitchFamily="18" charset="0"/>
              </a:rPr>
              <a:t>Trái</a:t>
            </a:r>
            <a:r>
              <a:rPr kumimoji="0" lang="en-US" sz="3200" b="1" i="0" u="none" strike="noStrike" kern="0" cap="none" spc="0" normalizeH="0" baseline="0" noProof="0" dirty="0">
                <a:ln>
                  <a:noFill/>
                </a:ln>
                <a:solidFill>
                  <a:schemeClr val="bg1"/>
                </a:solidFill>
                <a:effectLst/>
                <a:uLnTx/>
                <a:uFillTx/>
                <a:latin typeface="Times New Roman" pitchFamily="18" charset="0"/>
              </a:rPr>
              <a:t> </a:t>
            </a:r>
            <a:r>
              <a:rPr kumimoji="0" lang="en-US" sz="3200" b="1" i="0" u="none" strike="noStrike" kern="0" cap="none" spc="0" normalizeH="0" baseline="0" noProof="0" dirty="0" err="1">
                <a:ln>
                  <a:noFill/>
                </a:ln>
                <a:solidFill>
                  <a:schemeClr val="bg1"/>
                </a:solidFill>
                <a:effectLst/>
                <a:uLnTx/>
                <a:uFillTx/>
                <a:latin typeface="Times New Roman" pitchFamily="18" charset="0"/>
              </a:rPr>
              <a:t>đất</a:t>
            </a:r>
            <a:r>
              <a:rPr kumimoji="0" lang="en-US" sz="3200" b="1" i="0" u="none" strike="noStrike" kern="0" cap="none" spc="0" normalizeH="0" baseline="0" noProof="0" dirty="0">
                <a:ln>
                  <a:noFill/>
                </a:ln>
                <a:solidFill>
                  <a:schemeClr val="bg1"/>
                </a:solidFill>
                <a:effectLst/>
                <a:uLnTx/>
                <a:uFillTx/>
                <a:latin typeface="Times New Roman" pitchFamily="18" charset="0"/>
              </a:rPr>
              <a:t> </a:t>
            </a:r>
            <a:r>
              <a:rPr kumimoji="0" lang="en-US" sz="3200" b="1" i="0" u="none" strike="noStrike" kern="0" cap="none" spc="0" normalizeH="0" baseline="0" noProof="0" dirty="0" err="1">
                <a:ln>
                  <a:noFill/>
                </a:ln>
                <a:solidFill>
                  <a:schemeClr val="bg1"/>
                </a:solidFill>
                <a:effectLst/>
                <a:uLnTx/>
                <a:uFillTx/>
                <a:latin typeface="Times New Roman" pitchFamily="18" charset="0"/>
              </a:rPr>
              <a:t>nóng</a:t>
            </a:r>
            <a:r>
              <a:rPr kumimoji="0" lang="en-US" sz="3200" b="1" i="0" u="none" strike="noStrike" kern="0" cap="none" spc="0" normalizeH="0" baseline="0" noProof="0" dirty="0">
                <a:ln>
                  <a:noFill/>
                </a:ln>
                <a:solidFill>
                  <a:schemeClr val="bg1"/>
                </a:solidFill>
                <a:effectLst/>
                <a:uLnTx/>
                <a:uFillTx/>
                <a:latin typeface="Times New Roman" pitchFamily="18" charset="0"/>
              </a:rPr>
              <a:t> </a:t>
            </a:r>
            <a:r>
              <a:rPr kumimoji="0" lang="en-US" sz="3200" b="1" i="0" u="none" strike="noStrike" kern="0" cap="none" spc="0" normalizeH="0" baseline="0" noProof="0" dirty="0" err="1">
                <a:ln>
                  <a:noFill/>
                </a:ln>
                <a:solidFill>
                  <a:schemeClr val="bg1"/>
                </a:solidFill>
                <a:effectLst/>
                <a:uLnTx/>
                <a:uFillTx/>
                <a:latin typeface="Times New Roman" pitchFamily="18" charset="0"/>
              </a:rPr>
              <a:t>lên</a:t>
            </a:r>
            <a:endParaRPr kumimoji="0" lang="en-US" sz="3200" b="1" i="0" u="none" strike="noStrike" kern="0" cap="none" spc="0" normalizeH="0" baseline="0" noProof="0" dirty="0">
              <a:ln>
                <a:noFill/>
              </a:ln>
              <a:solidFill>
                <a:schemeClr val="bg1"/>
              </a:solidFill>
              <a:effectLst/>
              <a:uLnTx/>
              <a:uFillTx/>
              <a:latin typeface="Times New Roman" pitchFamily="18" charset="0"/>
            </a:endParaRPr>
          </a:p>
        </p:txBody>
      </p:sp>
      <p:pic>
        <p:nvPicPr>
          <p:cNvPr id="84" name="Picture 3">
            <a:extLst>
              <a:ext uri="{FF2B5EF4-FFF2-40B4-BE49-F238E27FC236}">
                <a16:creationId xmlns:a16="http://schemas.microsoft.com/office/drawing/2014/main" xmlns="" id="{559299D3-2EE2-4419-B298-37416443D8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1" y="3312890"/>
            <a:ext cx="5399963" cy="294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Text Box 11">
            <a:extLst>
              <a:ext uri="{FF2B5EF4-FFF2-40B4-BE49-F238E27FC236}">
                <a16:creationId xmlns:a16="http://schemas.microsoft.com/office/drawing/2014/main" xmlns="" id="{6485A62E-F1A4-496D-B4A3-1AAAEA4CB913}"/>
              </a:ext>
            </a:extLst>
          </p:cNvPr>
          <p:cNvSpPr txBox="1">
            <a:spLocks noChangeArrowheads="1"/>
          </p:cNvSpPr>
          <p:nvPr/>
        </p:nvSpPr>
        <p:spPr bwMode="auto">
          <a:xfrm>
            <a:off x="5218224" y="6219869"/>
            <a:ext cx="1768433" cy="584775"/>
          </a:xfrm>
          <a:prstGeom prst="rect">
            <a:avLst/>
          </a:prstGeom>
          <a:noFill/>
          <a:ln w="9525">
            <a:noFill/>
            <a:miter lim="800000"/>
            <a:headEnd/>
            <a:tailEnd/>
          </a:ln>
          <a:effectLst>
            <a:prstShdw prst="shdw17" dist="17961" dir="2700000">
              <a:srgbClr val="000000">
                <a:gamma/>
                <a:shade val="60000"/>
                <a:invGamma/>
              </a:srgbClr>
            </a:prstShdw>
          </a:effec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Times New Roman" pitchFamily="18" charset="0"/>
              </a:rPr>
              <a:t>Băng</a:t>
            </a:r>
            <a:r>
              <a:rPr kumimoji="0" lang="en-US" sz="3200" b="1" i="0" u="none" strike="noStrike" kern="0" cap="none" spc="0" normalizeH="0" baseline="0" noProof="0" dirty="0">
                <a:ln>
                  <a:noFill/>
                </a:ln>
                <a:solidFill>
                  <a:srgbClr val="000000"/>
                </a:solidFill>
                <a:effectLst/>
                <a:uLnTx/>
                <a:uFillTx/>
                <a:latin typeface="Times New Roman" pitchFamily="18" charset="0"/>
              </a:rPr>
              <a:t> tan</a:t>
            </a:r>
          </a:p>
        </p:txBody>
      </p:sp>
      <p:sp>
        <p:nvSpPr>
          <p:cNvPr id="8" name="Rectangle 7"/>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0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 presetClass="entr" presetSubtype="4"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 calcmode="lin" valueType="num">
                                      <p:cBhvr additive="base">
                                        <p:cTn id="10" dur="500" fill="hold"/>
                                        <p:tgtEl>
                                          <p:spTgt spid="79"/>
                                        </p:tgtEl>
                                        <p:attrNameLst>
                                          <p:attrName>ppt_x</p:attrName>
                                        </p:attrNameLst>
                                      </p:cBhvr>
                                      <p:tavLst>
                                        <p:tav tm="0">
                                          <p:val>
                                            <p:strVal val="#ppt_x"/>
                                          </p:val>
                                        </p:tav>
                                        <p:tav tm="100000">
                                          <p:val>
                                            <p:strVal val="#ppt_x"/>
                                          </p:val>
                                        </p:tav>
                                      </p:tavLst>
                                    </p:anim>
                                    <p:anim calcmode="lin" valueType="num">
                                      <p:cBhvr additive="base">
                                        <p:cTn id="11" dur="500" fill="hold"/>
                                        <p:tgtEl>
                                          <p:spTgt spid="79"/>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84"/>
                                        </p:tgtEl>
                                        <p:attrNameLst>
                                          <p:attrName>style.visibility</p:attrName>
                                        </p:attrNameLst>
                                      </p:cBhvr>
                                      <p:to>
                                        <p:strVal val="visible"/>
                                      </p:to>
                                    </p:set>
                                    <p:anim calcmode="lin" valueType="num">
                                      <p:cBhvr additive="base">
                                        <p:cTn id="14" dur="500" fill="hold"/>
                                        <p:tgtEl>
                                          <p:spTgt spid="84"/>
                                        </p:tgtEl>
                                        <p:attrNameLst>
                                          <p:attrName>ppt_x</p:attrName>
                                        </p:attrNameLst>
                                      </p:cBhvr>
                                      <p:tavLst>
                                        <p:tav tm="0">
                                          <p:val>
                                            <p:strVal val="#ppt_x"/>
                                          </p:val>
                                        </p:tav>
                                        <p:tav tm="100000">
                                          <p:val>
                                            <p:strVal val="#ppt_x"/>
                                          </p:val>
                                        </p:tav>
                                      </p:tavLst>
                                    </p:anim>
                                    <p:anim calcmode="lin" valueType="num">
                                      <p:cBhvr additive="base">
                                        <p:cTn id="15" dur="500" fill="hold"/>
                                        <p:tgtEl>
                                          <p:spTgt spid="8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7"/>
                                        </p:tgtEl>
                                        <p:attrNameLst>
                                          <p:attrName>style.visibility</p:attrName>
                                        </p:attrNameLst>
                                      </p:cBhvr>
                                      <p:to>
                                        <p:strVal val="visible"/>
                                      </p:to>
                                    </p:set>
                                    <p:anim calcmode="lin" valueType="num">
                                      <p:cBhvr additive="base">
                                        <p:cTn id="18" dur="500" fill="hold"/>
                                        <p:tgtEl>
                                          <p:spTgt spid="87"/>
                                        </p:tgtEl>
                                        <p:attrNameLst>
                                          <p:attrName>ppt_x</p:attrName>
                                        </p:attrNameLst>
                                      </p:cBhvr>
                                      <p:tavLst>
                                        <p:tav tm="0">
                                          <p:val>
                                            <p:strVal val="#ppt_x"/>
                                          </p:val>
                                        </p:tav>
                                        <p:tav tm="100000">
                                          <p:val>
                                            <p:strVal val="#ppt_x"/>
                                          </p:val>
                                        </p:tav>
                                      </p:tavLst>
                                    </p:anim>
                                    <p:anim calcmode="lin" valueType="num">
                                      <p:cBhvr additive="base">
                                        <p:cTn id="19"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86"/>
        <p:cNvGrpSpPr/>
        <p:nvPr/>
      </p:nvGrpSpPr>
      <p:grpSpPr>
        <a:xfrm>
          <a:off x="0" y="0"/>
          <a:ext cx="0" cy="0"/>
          <a:chOff x="0" y="0"/>
          <a:chExt cx="0" cy="0"/>
        </a:xfrm>
      </p:grpSpPr>
      <p:sp>
        <p:nvSpPr>
          <p:cNvPr id="7" name="TextBox 6">
            <a:extLst>
              <a:ext uri="{FF2B5EF4-FFF2-40B4-BE49-F238E27FC236}">
                <a16:creationId xmlns:a16="http://schemas.microsoft.com/office/drawing/2014/main" xmlns="" id="{900049FC-40A7-46DC-9681-F1C11B6E81EA}"/>
              </a:ext>
            </a:extLst>
          </p:cNvPr>
          <p:cNvSpPr txBox="1"/>
          <p:nvPr/>
        </p:nvSpPr>
        <p:spPr>
          <a:xfrm>
            <a:off x="3835705" y="187999"/>
            <a:ext cx="2929703" cy="584775"/>
          </a:xfrm>
          <a:prstGeom prst="rect">
            <a:avLst/>
          </a:prstGeom>
          <a:solidFill>
            <a:srgbClr val="84B5FB"/>
          </a:solidFill>
          <a:ln w="28575">
            <a:solidFill>
              <a:schemeClr val="tx1"/>
            </a:solidFill>
          </a:ln>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Tầng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lưu</a:t>
            </a:r>
            <a:endParaRPr lang="en-US" sz="3200" b="1" dirty="0">
              <a:latin typeface="Times New Roman" panose="02020603050405020304" pitchFamily="18" charset="0"/>
              <a:cs typeface="Times New Roman" panose="02020603050405020304" pitchFamily="18" charset="0"/>
            </a:endParaRPr>
          </a:p>
        </p:txBody>
      </p:sp>
      <p:pic>
        <p:nvPicPr>
          <p:cNvPr id="9" name="Picture 2">
            <a:extLst>
              <a:ext uri="{FF2B5EF4-FFF2-40B4-BE49-F238E27FC236}">
                <a16:creationId xmlns:a16="http://schemas.microsoft.com/office/drawing/2014/main" xmlns="" id="{395ED0FD-8492-4718-B8AF-F69654CBC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1435100"/>
            <a:ext cx="4286251"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xmlns="" id="{83E39406-0533-4EDC-B930-ECB3F512F5DE}"/>
              </a:ext>
            </a:extLst>
          </p:cNvPr>
          <p:cNvSpPr txBox="1"/>
          <p:nvPr/>
        </p:nvSpPr>
        <p:spPr>
          <a:xfrm>
            <a:off x="7154865" y="586248"/>
            <a:ext cx="4206875" cy="1569660"/>
          </a:xfrm>
          <a:prstGeom prst="rect">
            <a:avLst/>
          </a:prstGeom>
          <a:solidFill>
            <a:srgbClr val="FC9F9F"/>
          </a:solidFill>
          <a:ln w="25400" cap="flat" cmpd="sng" algn="ctr">
            <a:solidFill>
              <a:srgbClr val="000000"/>
            </a:solidFill>
            <a:prstDash val="solid"/>
          </a:ln>
          <a:effec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Nam </a:t>
            </a:r>
            <a:r>
              <a:rPr kumimoji="0" lang="en-US" sz="3200" b="1"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Cực</a:t>
            </a:r>
            <a:r>
              <a:rPr kumimoji="0" lang="en-US" sz="32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bị</a:t>
            </a:r>
            <a:r>
              <a:rPr kumimoji="0" lang="en-US" sz="32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thủng</a:t>
            </a:r>
            <a:r>
              <a:rPr kumimoji="0" lang="en-US" sz="32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tầng</a:t>
            </a:r>
            <a:r>
              <a:rPr kumimoji="0" lang="en-US" sz="32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ô </a:t>
            </a:r>
            <a:r>
              <a:rPr kumimoji="0" lang="en-US" sz="3200" b="1"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dôn</a:t>
            </a:r>
            <a:r>
              <a:rPr kumimoji="0" lang="en-US" sz="32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nặng</a:t>
            </a:r>
            <a:r>
              <a:rPr kumimoji="0" lang="en-US" sz="32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1"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nhất</a:t>
            </a:r>
            <a:r>
              <a:rPr kumimoji="0" lang="en-US" sz="32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(17.6 </a:t>
            </a:r>
            <a:r>
              <a:rPr kumimoji="0" lang="en-US" sz="3200" b="1"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triệu</a:t>
            </a:r>
            <a:r>
              <a:rPr kumimoji="0" lang="en-US" sz="32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km</a:t>
            </a:r>
            <a:r>
              <a:rPr kumimoji="0" lang="en-US" sz="3200" b="1" i="0" u="none" strike="noStrike" kern="0" cap="none" spc="0" normalizeH="0" baseline="30000" noProof="0" dirty="0">
                <a:ln>
                  <a:noFill/>
                </a:ln>
                <a:solidFill>
                  <a:srgbClr val="000000"/>
                </a:solidFill>
                <a:effectLst/>
                <a:uLnTx/>
                <a:uFillTx/>
                <a:latin typeface="Times New Roman" pitchFamily="18" charset="0"/>
                <a:ea typeface="+mn-ea"/>
                <a:cs typeface="Times New Roman" pitchFamily="18" charset="0"/>
              </a:rPr>
              <a:t>2</a:t>
            </a:r>
            <a:r>
              <a:rPr kumimoji="0" lang="en-US" sz="32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1" name="Text Box 10">
            <a:extLst>
              <a:ext uri="{FF2B5EF4-FFF2-40B4-BE49-F238E27FC236}">
                <a16:creationId xmlns:a16="http://schemas.microsoft.com/office/drawing/2014/main" xmlns="" id="{4BCCB864-4FE2-493E-97BF-0692B1E40FCA}"/>
              </a:ext>
            </a:extLst>
          </p:cNvPr>
          <p:cNvSpPr txBox="1">
            <a:spLocks noChangeArrowheads="1"/>
          </p:cNvSpPr>
          <p:nvPr/>
        </p:nvSpPr>
        <p:spPr bwMode="auto">
          <a:xfrm>
            <a:off x="8077200" y="3195638"/>
            <a:ext cx="2362200" cy="585787"/>
          </a:xfrm>
          <a:prstGeom prst="rect">
            <a:avLst/>
          </a:prstGeom>
          <a:solidFill>
            <a:srgbClr val="C597F1"/>
          </a:solidFill>
          <a:ln w="28575">
            <a:solidFill>
              <a:schemeClr val="tx1"/>
            </a:solidFill>
            <a:miter lim="800000"/>
            <a:headEnd/>
            <a:tailEnd/>
          </a:ln>
          <a:effectLst>
            <a:prstShdw prst="shdw17" dist="17961" dir="2700000">
              <a:srgbClr val="FFFFFF">
                <a:gamma/>
                <a:shade val="60000"/>
                <a:invGamma/>
              </a:srgbClr>
            </a:prstShdw>
          </a:effec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err="1">
                <a:ln>
                  <a:noFill/>
                </a:ln>
                <a:effectLst/>
                <a:uLnTx/>
                <a:uFillTx/>
                <a:latin typeface="Times New Roman" pitchFamily="18" charset="0"/>
              </a:rPr>
              <a:t>Hậu</a:t>
            </a:r>
            <a:r>
              <a:rPr kumimoji="0" lang="en-US" sz="3200" b="1" i="0" u="none" strike="noStrike" kern="0" cap="none" spc="0" normalizeH="0" baseline="0" noProof="0" dirty="0">
                <a:ln>
                  <a:noFill/>
                </a:ln>
                <a:effectLst/>
                <a:uLnTx/>
                <a:uFillTx/>
                <a:latin typeface="Times New Roman" pitchFamily="18" charset="0"/>
              </a:rPr>
              <a:t> </a:t>
            </a:r>
            <a:r>
              <a:rPr kumimoji="0" lang="en-US" sz="3200" b="1" i="0" u="none" strike="noStrike" kern="0" cap="none" spc="0" normalizeH="0" baseline="0" noProof="0" dirty="0" err="1">
                <a:ln>
                  <a:noFill/>
                </a:ln>
                <a:effectLst/>
                <a:uLnTx/>
                <a:uFillTx/>
                <a:latin typeface="Times New Roman" pitchFamily="18" charset="0"/>
              </a:rPr>
              <a:t>quả</a:t>
            </a:r>
            <a:endParaRPr kumimoji="0" lang="en-US" sz="3200" b="1" i="0" u="none" strike="noStrike" kern="0" cap="none" spc="0" normalizeH="0" baseline="0" noProof="0" dirty="0">
              <a:ln>
                <a:noFill/>
              </a:ln>
              <a:effectLst/>
              <a:uLnTx/>
              <a:uFillTx/>
              <a:latin typeface="Times New Roman" pitchFamily="18" charset="0"/>
            </a:endParaRPr>
          </a:p>
        </p:txBody>
      </p:sp>
      <p:sp>
        <p:nvSpPr>
          <p:cNvPr id="12" name="Text Box 13">
            <a:extLst>
              <a:ext uri="{FF2B5EF4-FFF2-40B4-BE49-F238E27FC236}">
                <a16:creationId xmlns:a16="http://schemas.microsoft.com/office/drawing/2014/main" xmlns="" id="{9AC6BBF6-560F-4F1C-956A-9CF80527A133}"/>
              </a:ext>
            </a:extLst>
          </p:cNvPr>
          <p:cNvSpPr txBox="1">
            <a:spLocks noChangeArrowheads="1"/>
          </p:cNvSpPr>
          <p:nvPr/>
        </p:nvSpPr>
        <p:spPr bwMode="auto">
          <a:xfrm>
            <a:off x="7231065" y="5182394"/>
            <a:ext cx="4054475" cy="1077218"/>
          </a:xfrm>
          <a:prstGeom prst="rect">
            <a:avLst/>
          </a:prstGeom>
          <a:solidFill>
            <a:srgbClr val="FFE29E"/>
          </a:solidFill>
          <a:ln w="25400" cap="flat" cmpd="sng" algn="ctr">
            <a:solidFill>
              <a:schemeClr val="tx1"/>
            </a:solidFill>
            <a:prstDash val="solid"/>
            <a:headEnd/>
            <a:tailEnd/>
          </a:ln>
          <a:effec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err="1">
                <a:ln>
                  <a:noFill/>
                </a:ln>
                <a:solidFill>
                  <a:srgbClr val="002060"/>
                </a:solidFill>
                <a:effectLst/>
                <a:uLnTx/>
                <a:uFillTx/>
                <a:latin typeface="Times New Roman" pitchFamily="18" charset="0"/>
                <a:ea typeface="+mn-ea"/>
                <a:cs typeface="+mn-cs"/>
              </a:rPr>
              <a:t>Ung</a:t>
            </a:r>
            <a:r>
              <a:rPr kumimoji="0" lang="en-US" sz="3200" b="1" i="0" u="none" strike="noStrike" kern="0" cap="none" spc="0" normalizeH="0" baseline="0" noProof="0" dirty="0">
                <a:ln>
                  <a:noFill/>
                </a:ln>
                <a:solidFill>
                  <a:srgbClr val="002060"/>
                </a:solidFill>
                <a:effectLst/>
                <a:uLnTx/>
                <a:uFillTx/>
                <a:latin typeface="Times New Roman" pitchFamily="18" charset="0"/>
                <a:ea typeface="+mn-ea"/>
                <a:cs typeface="+mn-cs"/>
              </a:rPr>
              <a:t> </a:t>
            </a:r>
            <a:r>
              <a:rPr kumimoji="0" lang="en-US" sz="3200" b="1" i="0" u="none" strike="noStrike" kern="0" cap="none" spc="0" normalizeH="0" baseline="0" noProof="0" dirty="0" err="1">
                <a:ln>
                  <a:noFill/>
                </a:ln>
                <a:solidFill>
                  <a:srgbClr val="002060"/>
                </a:solidFill>
                <a:effectLst/>
                <a:uLnTx/>
                <a:uFillTx/>
                <a:latin typeface="Times New Roman" pitchFamily="18" charset="0"/>
                <a:ea typeface="+mn-ea"/>
                <a:cs typeface="+mn-cs"/>
              </a:rPr>
              <a:t>thư</a:t>
            </a:r>
            <a:r>
              <a:rPr kumimoji="0" lang="en-US" sz="3200" b="1" i="0" u="none" strike="noStrike" kern="0" cap="none" spc="0" normalizeH="0" baseline="0" noProof="0" dirty="0">
                <a:ln>
                  <a:noFill/>
                </a:ln>
                <a:solidFill>
                  <a:srgbClr val="002060"/>
                </a:solidFill>
                <a:effectLst/>
                <a:uLnTx/>
                <a:uFillTx/>
                <a:latin typeface="Times New Roman" pitchFamily="18" charset="0"/>
                <a:ea typeface="+mn-ea"/>
                <a:cs typeface="+mn-cs"/>
              </a:rPr>
              <a:t> da, say </a:t>
            </a:r>
            <a:r>
              <a:rPr kumimoji="0" lang="en-US" sz="3200" b="1" i="0" u="none" strike="noStrike" kern="0" cap="none" spc="0" normalizeH="0" baseline="0" noProof="0" dirty="0" err="1">
                <a:ln>
                  <a:noFill/>
                </a:ln>
                <a:solidFill>
                  <a:srgbClr val="002060"/>
                </a:solidFill>
                <a:effectLst/>
                <a:uLnTx/>
                <a:uFillTx/>
                <a:latin typeface="Times New Roman" pitchFamily="18" charset="0"/>
                <a:ea typeface="+mn-ea"/>
                <a:cs typeface="+mn-cs"/>
              </a:rPr>
              <a:t>nắng</a:t>
            </a:r>
            <a:r>
              <a:rPr kumimoji="0" lang="en-US" sz="3200" b="1" i="0" u="none" strike="noStrike" kern="0" cap="none" spc="0" normalizeH="0" baseline="0" noProof="0" dirty="0">
                <a:ln>
                  <a:noFill/>
                </a:ln>
                <a:solidFill>
                  <a:srgbClr val="002060"/>
                </a:solidFill>
                <a:effectLst/>
                <a:uLnTx/>
                <a:uFillTx/>
                <a:latin typeface="Times New Roman" pitchFamily="18" charset="0"/>
                <a:ea typeface="+mn-ea"/>
                <a:cs typeface="+mn-cs"/>
              </a:rPr>
              <a:t>, </a:t>
            </a:r>
            <a:r>
              <a:rPr kumimoji="0" lang="en-US" sz="3200" b="1" i="0" u="none" strike="noStrike" kern="0" cap="none" spc="0" normalizeH="0" baseline="0" noProof="0" dirty="0" err="1">
                <a:ln>
                  <a:noFill/>
                </a:ln>
                <a:solidFill>
                  <a:srgbClr val="002060"/>
                </a:solidFill>
                <a:effectLst/>
                <a:uLnTx/>
                <a:uFillTx/>
                <a:latin typeface="Times New Roman" pitchFamily="18" charset="0"/>
                <a:ea typeface="+mn-ea"/>
                <a:cs typeface="+mn-cs"/>
              </a:rPr>
              <a:t>đục</a:t>
            </a:r>
            <a:r>
              <a:rPr kumimoji="0" lang="en-US" sz="3200" b="1" i="0" u="none" strike="noStrike" kern="0" cap="none" spc="0" normalizeH="0" baseline="0" noProof="0" dirty="0">
                <a:ln>
                  <a:noFill/>
                </a:ln>
                <a:solidFill>
                  <a:srgbClr val="002060"/>
                </a:solidFill>
                <a:effectLst/>
                <a:uLnTx/>
                <a:uFillTx/>
                <a:latin typeface="Times New Roman" pitchFamily="18" charset="0"/>
                <a:ea typeface="+mn-ea"/>
                <a:cs typeface="+mn-cs"/>
              </a:rPr>
              <a:t> </a:t>
            </a:r>
            <a:r>
              <a:rPr kumimoji="0" lang="en-US" sz="3200" b="1" i="0" u="none" strike="noStrike" kern="0" cap="none" spc="0" normalizeH="0" baseline="0" noProof="0" dirty="0" err="1">
                <a:ln>
                  <a:noFill/>
                </a:ln>
                <a:solidFill>
                  <a:srgbClr val="002060"/>
                </a:solidFill>
                <a:effectLst/>
                <a:uLnTx/>
                <a:uFillTx/>
                <a:latin typeface="Times New Roman" pitchFamily="18" charset="0"/>
                <a:ea typeface="+mn-ea"/>
                <a:cs typeface="+mn-cs"/>
              </a:rPr>
              <a:t>thuỷ</a:t>
            </a:r>
            <a:r>
              <a:rPr kumimoji="0" lang="en-US" sz="3200" b="1" i="0" u="none" strike="noStrike" kern="0" cap="none" spc="0" normalizeH="0" baseline="0" noProof="0" dirty="0">
                <a:ln>
                  <a:noFill/>
                </a:ln>
                <a:solidFill>
                  <a:srgbClr val="002060"/>
                </a:solidFill>
                <a:effectLst/>
                <a:uLnTx/>
                <a:uFillTx/>
                <a:latin typeface="Times New Roman" pitchFamily="18" charset="0"/>
                <a:ea typeface="+mn-ea"/>
                <a:cs typeface="+mn-cs"/>
              </a:rPr>
              <a:t> </a:t>
            </a:r>
            <a:r>
              <a:rPr kumimoji="0" lang="en-US" sz="3200" b="1" i="0" u="none" strike="noStrike" kern="0" cap="none" spc="0" normalizeH="0" baseline="0" noProof="0" dirty="0" err="1">
                <a:ln>
                  <a:noFill/>
                </a:ln>
                <a:solidFill>
                  <a:srgbClr val="002060"/>
                </a:solidFill>
                <a:effectLst/>
                <a:uLnTx/>
                <a:uFillTx/>
                <a:latin typeface="Times New Roman" pitchFamily="18" charset="0"/>
                <a:ea typeface="+mn-ea"/>
                <a:cs typeface="+mn-cs"/>
              </a:rPr>
              <a:t>tinh</a:t>
            </a:r>
            <a:r>
              <a:rPr kumimoji="0" lang="en-US" sz="3200" b="1" i="0" u="none" strike="noStrike" kern="0" cap="none" spc="0" normalizeH="0" baseline="0" noProof="0" dirty="0">
                <a:ln>
                  <a:noFill/>
                </a:ln>
                <a:solidFill>
                  <a:srgbClr val="002060"/>
                </a:solidFill>
                <a:effectLst/>
                <a:uLnTx/>
                <a:uFillTx/>
                <a:latin typeface="Times New Roman" pitchFamily="18" charset="0"/>
                <a:ea typeface="+mn-ea"/>
                <a:cs typeface="+mn-cs"/>
              </a:rPr>
              <a:t> </a:t>
            </a:r>
            <a:r>
              <a:rPr kumimoji="0" lang="en-US" sz="3200" b="1" i="0" u="none" strike="noStrike" kern="0" cap="none" spc="0" normalizeH="0" baseline="0" noProof="0" dirty="0" err="1">
                <a:ln>
                  <a:noFill/>
                </a:ln>
                <a:solidFill>
                  <a:srgbClr val="002060"/>
                </a:solidFill>
                <a:effectLst/>
                <a:uLnTx/>
                <a:uFillTx/>
                <a:latin typeface="Times New Roman" pitchFamily="18" charset="0"/>
                <a:ea typeface="+mn-ea"/>
                <a:cs typeface="+mn-cs"/>
              </a:rPr>
              <a:t>thể</a:t>
            </a:r>
            <a:endParaRPr kumimoji="0" lang="en-US" sz="3200" b="1" i="0" u="none" strike="noStrike" kern="0" cap="none" spc="0" normalizeH="0" baseline="0" noProof="0" dirty="0">
              <a:ln>
                <a:noFill/>
              </a:ln>
              <a:solidFill>
                <a:srgbClr val="002060"/>
              </a:solidFill>
              <a:effectLst/>
              <a:uLnTx/>
              <a:uFillTx/>
              <a:latin typeface="Times New Roman" pitchFamily="18" charset="0"/>
              <a:ea typeface="+mn-ea"/>
              <a:cs typeface="+mn-cs"/>
            </a:endParaRPr>
          </a:p>
        </p:txBody>
      </p:sp>
      <p:cxnSp>
        <p:nvCxnSpPr>
          <p:cNvPr id="13" name="Straight Arrow Connector 12">
            <a:extLst>
              <a:ext uri="{FF2B5EF4-FFF2-40B4-BE49-F238E27FC236}">
                <a16:creationId xmlns:a16="http://schemas.microsoft.com/office/drawing/2014/main" xmlns="" id="{E3D6D5A1-F037-4DF0-97CE-EBD4163ACC3A}"/>
              </a:ext>
            </a:extLst>
          </p:cNvPr>
          <p:cNvCxnSpPr/>
          <p:nvPr/>
        </p:nvCxnSpPr>
        <p:spPr>
          <a:xfrm flipH="1">
            <a:off x="9258299" y="2249273"/>
            <a:ext cx="0" cy="901700"/>
          </a:xfrm>
          <a:prstGeom prst="straightConnector1">
            <a:avLst/>
          </a:prstGeom>
          <a:noFill/>
          <a:ln w="57150" cap="flat" cmpd="sng" algn="ctr">
            <a:solidFill>
              <a:srgbClr val="000000"/>
            </a:solidFill>
            <a:prstDash val="solid"/>
            <a:tailEnd type="arrow"/>
          </a:ln>
          <a:effectLst>
            <a:outerShdw blurRad="40000" dist="23000" dir="5400000" rotWithShape="0">
              <a:srgbClr val="000000">
                <a:alpha val="35000"/>
              </a:srgbClr>
            </a:outerShdw>
          </a:effectLst>
        </p:spPr>
      </p:cxnSp>
      <p:cxnSp>
        <p:nvCxnSpPr>
          <p:cNvPr id="14" name="Straight Arrow Connector 13">
            <a:extLst>
              <a:ext uri="{FF2B5EF4-FFF2-40B4-BE49-F238E27FC236}">
                <a16:creationId xmlns:a16="http://schemas.microsoft.com/office/drawing/2014/main" xmlns="" id="{23405890-2833-41AD-BAF2-C2E236E4655D}"/>
              </a:ext>
            </a:extLst>
          </p:cNvPr>
          <p:cNvCxnSpPr/>
          <p:nvPr/>
        </p:nvCxnSpPr>
        <p:spPr>
          <a:xfrm flipH="1">
            <a:off x="9258300" y="4133196"/>
            <a:ext cx="0" cy="901700"/>
          </a:xfrm>
          <a:prstGeom prst="straightConnector1">
            <a:avLst/>
          </a:prstGeom>
          <a:noFill/>
          <a:ln w="57150" cap="flat" cmpd="sng" algn="ctr">
            <a:solidFill>
              <a:srgbClr val="000000"/>
            </a:solidFill>
            <a:prstDash val="solid"/>
            <a:tailEnd type="arrow"/>
          </a:ln>
          <a:effectLst>
            <a:outerShdw blurRad="40000" dist="23000" dir="5400000" rotWithShape="0">
              <a:srgbClr val="000000">
                <a:alpha val="35000"/>
              </a:srgbClr>
            </a:outerShdw>
          </a:effectLst>
        </p:spPr>
      </p:cxnSp>
      <p:sp>
        <p:nvSpPr>
          <p:cNvPr id="17" name="Text Box 61">
            <a:extLst>
              <a:ext uri="{FF2B5EF4-FFF2-40B4-BE49-F238E27FC236}">
                <a16:creationId xmlns:a16="http://schemas.microsoft.com/office/drawing/2014/main" xmlns="" id="{7CCC693A-5873-43BA-BC22-7255B1DEEAD1}"/>
              </a:ext>
            </a:extLst>
          </p:cNvPr>
          <p:cNvSpPr txBox="1">
            <a:spLocks noChangeArrowheads="1"/>
          </p:cNvSpPr>
          <p:nvPr/>
        </p:nvSpPr>
        <p:spPr bwMode="auto">
          <a:xfrm>
            <a:off x="78831" y="867231"/>
            <a:ext cx="3756844" cy="1200329"/>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rPr>
              <a:t>Tầng</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rPr>
              <a:t>ôdôn</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rPr>
              <a:t>bảo</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rPr>
              <a:t>vệ</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rPr>
              <a:t>Trái</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rPr>
              <a:t>Đất</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rPr>
              <a:t>khỏi</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rPr>
              <a:t>các</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rPr>
              <a:t>tia</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rPr>
              <a:t>bức</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rPr>
              <a:t>xạ</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rPr>
              <a:t>tử</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rPr>
              <a:t>ngoại</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rPr>
              <a:t>có</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rPr>
              <a:t>hại</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rPr>
              <a:t>của</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rPr>
              <a:t>Mặt</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rPr>
              <a:t>Trời</a:t>
            </a: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5" name="Rectangle 14"/>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91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20" descr="comet12">
            <a:extLst>
              <a:ext uri="{FF2B5EF4-FFF2-40B4-BE49-F238E27FC236}">
                <a16:creationId xmlns:a16="http://schemas.microsoft.com/office/drawing/2014/main" xmlns="" id="{ED641698-5F3D-4DE3-AE5F-3474F7C80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491" y="3752193"/>
            <a:ext cx="6106512" cy="310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1710067517_u1_saobang">
            <a:extLst>
              <a:ext uri="{FF2B5EF4-FFF2-40B4-BE49-F238E27FC236}">
                <a16:creationId xmlns:a16="http://schemas.microsoft.com/office/drawing/2014/main" xmlns="" id="{5F79045C-C281-47E3-99E9-120A0DA18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867103"/>
            <a:ext cx="6085488" cy="5990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1" descr="sao b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5517" y="0"/>
            <a:ext cx="6106511" cy="3752194"/>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CCBCFA6A-7CD6-4581-A792-9DC05628D38F}"/>
              </a:ext>
            </a:extLst>
          </p:cNvPr>
          <p:cNvSpPr txBox="1"/>
          <p:nvPr/>
        </p:nvSpPr>
        <p:spPr>
          <a:xfrm>
            <a:off x="173421" y="178927"/>
            <a:ext cx="11824139" cy="553998"/>
          </a:xfrm>
          <a:prstGeom prst="rect">
            <a:avLst/>
          </a:prstGeom>
          <a:noFill/>
          <a:ln>
            <a:noFill/>
          </a:ln>
        </p:spPr>
        <p:txBody>
          <a:bodyPr wrap="square" rtlCol="0">
            <a:spAutoFit/>
          </a:bodyPr>
          <a:lstStyle/>
          <a:p>
            <a:pPr algn="ctr"/>
            <a:r>
              <a:rPr lang="vi-VN" sz="3000" b="1" dirty="0">
                <a:solidFill>
                  <a:prstClr val="white"/>
                </a:solidFill>
                <a:latin typeface="Times New Roman" panose="02020603050405020304" pitchFamily="18" charset="0"/>
                <a:cs typeface="Times New Roman" panose="02020603050405020304" pitchFamily="18" charset="0"/>
              </a:rPr>
              <a:t>HIỆN TƯỢNG SAO BĂNG Ở CÁC TẦNG CAO</a:t>
            </a:r>
            <a:r>
              <a:rPr lang="en-US" sz="3000" b="1" dirty="0">
                <a:solidFill>
                  <a:prstClr val="white"/>
                </a:solidFill>
                <a:latin typeface="Times New Roman" panose="02020603050405020304" pitchFamily="18" charset="0"/>
                <a:cs typeface="Times New Roman" panose="02020603050405020304" pitchFamily="18" charset="0"/>
              </a:rPr>
              <a:t> CỦA KHÍ QUYỂN </a:t>
            </a:r>
            <a:endParaRPr lang="vi-VN" sz="3000" b="1" dirty="0" err="1">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02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240px-ClassA_1_g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230" y="222484"/>
            <a:ext cx="4796367" cy="269416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8675" name="Picture 5" descr="180px-Polarlicht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4038600"/>
            <a:ext cx="5080000" cy="2590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8676" name="Picture 6" descr="240px-AuroraAustralisDispl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30" y="3983054"/>
            <a:ext cx="4957233" cy="26273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7" descr="240px-Auror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7054"/>
            <a:ext cx="4876800" cy="282418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8678" name="WordArt 8"/>
          <p:cNvSpPr>
            <a:spLocks noChangeArrowheads="1" noChangeShapeType="1" noTextEdit="1"/>
          </p:cNvSpPr>
          <p:nvPr/>
        </p:nvSpPr>
        <p:spPr bwMode="auto">
          <a:xfrm>
            <a:off x="2336800" y="3200400"/>
            <a:ext cx="7213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eaLnBrk="0" fontAlgn="base" hangingPunct="0">
              <a:spcBef>
                <a:spcPct val="0"/>
              </a:spcBef>
              <a:spcAft>
                <a:spcPct val="0"/>
              </a:spcAft>
            </a:pPr>
            <a:r>
              <a:rPr lang="vi-VN" sz="3600" kern="10" smtClean="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Hiện tượng cực quang</a:t>
            </a:r>
            <a:endParaRPr lang="en-US" sz="3600" kern="10" smtClean="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endParaRPr>
          </a:p>
        </p:txBody>
      </p:sp>
      <p:sp>
        <p:nvSpPr>
          <p:cNvPr id="7" name="Rectangle 6"/>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658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2.news.zing.vn/2012/05/17/cuc-6.jpg">
            <a:extLst>
              <a:ext uri="{FF2B5EF4-FFF2-40B4-BE49-F238E27FC236}">
                <a16:creationId xmlns:a16="http://schemas.microsoft.com/office/drawing/2014/main" xmlns="" id="{7111D7C1-0541-454A-89E5-B1BBE16A7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155157" cy="362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ttp://genk2.vcmedia.vn/GA8Ko1ApccccccccccccfqZTLfY3/Image/2012/10/26-5590a.jpg">
            <a:extLst>
              <a:ext uri="{FF2B5EF4-FFF2-40B4-BE49-F238E27FC236}">
                <a16:creationId xmlns:a16="http://schemas.microsoft.com/office/drawing/2014/main" xmlns="" id="{0C3079E0-604F-4838-93FB-B8B5C1524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90900"/>
            <a:ext cx="6155157"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sgtiepthi.vn/wp-content/uploads/2015/01/bacucquang3_dathuhinhnholai.jpg">
            <a:extLst>
              <a:ext uri="{FF2B5EF4-FFF2-40B4-BE49-F238E27FC236}">
                <a16:creationId xmlns:a16="http://schemas.microsoft.com/office/drawing/2014/main" xmlns="" id="{211C1779-88F1-49A6-BCCD-922D875EB8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5157" y="1"/>
            <a:ext cx="60368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FBA6725F-F4DC-48B8-9ED1-405EA789C71C}"/>
              </a:ext>
            </a:extLst>
          </p:cNvPr>
          <p:cNvSpPr txBox="1"/>
          <p:nvPr/>
        </p:nvSpPr>
        <p:spPr>
          <a:xfrm>
            <a:off x="3077609" y="33017"/>
            <a:ext cx="6095999" cy="646331"/>
          </a:xfrm>
          <a:prstGeom prst="rect">
            <a:avLst/>
          </a:prstGeom>
          <a:noFill/>
          <a:ln>
            <a:noFill/>
          </a:ln>
        </p:spPr>
        <p:txBody>
          <a:bodyPr wrap="square" rtlCol="0">
            <a:spAutoFit/>
          </a:bodyPr>
          <a:lstStyle/>
          <a:p>
            <a:pPr algn="ctr"/>
            <a:r>
              <a:rPr lang="en-US" sz="3600" b="1" dirty="0" err="1">
                <a:solidFill>
                  <a:schemeClr val="bg1"/>
                </a:solidFill>
                <a:latin typeface="Times New Roman" panose="02020603050405020304" pitchFamily="18" charset="0"/>
                <a:cs typeface="Times New Roman" panose="02020603050405020304" pitchFamily="18" charset="0"/>
              </a:rPr>
              <a:t>Các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tầng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cao</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của</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khí</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quyển</a:t>
            </a:r>
            <a:r>
              <a:rPr lang="en-US" sz="3600" b="1" dirty="0">
                <a:solidFill>
                  <a:schemeClr val="bg1"/>
                </a:solidFill>
                <a:latin typeface="Times New Roman" panose="02020603050405020304" pitchFamily="18" charset="0"/>
                <a:cs typeface="Times New Roman" panose="02020603050405020304" pitchFamily="18" charset="0"/>
              </a:rPr>
              <a:t> </a:t>
            </a:r>
          </a:p>
        </p:txBody>
      </p:sp>
      <p:sp>
        <p:nvSpPr>
          <p:cNvPr id="2" name="TextBox 1"/>
          <p:cNvSpPr txBox="1"/>
          <p:nvPr/>
        </p:nvSpPr>
        <p:spPr>
          <a:xfrm>
            <a:off x="646388" y="819825"/>
            <a:ext cx="10783613" cy="3108543"/>
          </a:xfrm>
          <a:prstGeom prst="rect">
            <a:avLst/>
          </a:prstGeom>
          <a:solidFill>
            <a:schemeClr val="tx1"/>
          </a:solidFill>
        </p:spPr>
        <p:txBody>
          <a:bodyPr wrap="square" rtlCol="0">
            <a:spAutoFit/>
          </a:bodyPr>
          <a:lstStyle/>
          <a:p>
            <a:pPr lvl="0" algn="just">
              <a:spcBef>
                <a:spcPts val="600"/>
              </a:spcBef>
              <a:spcAft>
                <a:spcPts val="600"/>
              </a:spcAft>
            </a:pPr>
            <a:r>
              <a:rPr lang="vi-VN" altLang="en-US" sz="2800" b="1" dirty="0" smtClean="0">
                <a:solidFill>
                  <a:schemeClr val="bg1"/>
                </a:solidFill>
                <a:latin typeface="Times New Roman" pitchFamily="18" charset="0"/>
                <a:cs typeface="Times New Roman" pitchFamily="18" charset="0"/>
              </a:rPr>
              <a:t>Cực </a:t>
            </a:r>
            <a:r>
              <a:rPr lang="vi-VN" altLang="en-US" sz="2800" b="1" dirty="0">
                <a:solidFill>
                  <a:schemeClr val="bg1"/>
                </a:solidFill>
                <a:latin typeface="Times New Roman" pitchFamily="18" charset="0"/>
                <a:cs typeface="Times New Roman" pitchFamily="18" charset="0"/>
              </a:rPr>
              <a:t>quang được biết đến là hiện tượng quang học hiếm gặp trên thực tế. Hiện tượng cực quang được hình thành do sự bức xạ từ, qua đó tạo thành những vệt sáng đủ màu sắc trên bầu trời. Vì thế, chúng ta sẽ thấy trên bầu trời đêm có nhiều loại ánh sáng hay các những dải màu được sinh ra. Những dải ánh sáng này được tạo thành do hiện tượng tương tác giữa các hạt mang điện tích từ gió mặt trời và tầng khí quyển bên trên của trái đất.</a:t>
            </a:r>
            <a:endParaRPr lang="en-US" alt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3381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pic>
        <p:nvPicPr>
          <p:cNvPr id="2" name="Picture 1">
            <a:extLst>
              <a:ext uri="{FF2B5EF4-FFF2-40B4-BE49-F238E27FC236}">
                <a16:creationId xmlns:a16="http://schemas.microsoft.com/office/drawing/2014/main" xmlns="" id="{4DD7F73D-B794-4001-8371-42A816AEA5B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1000"/>
                    </a14:imgEffect>
                  </a14:imgLayer>
                </a14:imgProps>
              </a:ext>
            </a:extLst>
          </a:blip>
          <a:stretch>
            <a:fillRect/>
          </a:stretch>
        </p:blipFill>
        <p:spPr>
          <a:xfrm>
            <a:off x="190144" y="332391"/>
            <a:ext cx="6879040" cy="5354186"/>
          </a:xfrm>
          <a:prstGeom prst="rect">
            <a:avLst/>
          </a:prstGeom>
        </p:spPr>
      </p:pic>
      <p:sp>
        <p:nvSpPr>
          <p:cNvPr id="8" name="TextBox 7">
            <a:extLst>
              <a:ext uri="{FF2B5EF4-FFF2-40B4-BE49-F238E27FC236}">
                <a16:creationId xmlns:a16="http://schemas.microsoft.com/office/drawing/2014/main" xmlns="" id="{19C61E60-E8BA-42CA-BF0F-4E313A94805A}"/>
              </a:ext>
            </a:extLst>
          </p:cNvPr>
          <p:cNvSpPr txBox="1"/>
          <p:nvPr/>
        </p:nvSpPr>
        <p:spPr>
          <a:xfrm>
            <a:off x="344896" y="5766682"/>
            <a:ext cx="3156045" cy="369332"/>
          </a:xfrm>
          <a:prstGeom prst="rect">
            <a:avLst/>
          </a:prstGeom>
          <a:noFill/>
        </p:spPr>
        <p:txBody>
          <a:bodyPr wrap="square">
            <a:spAutoFit/>
          </a:bodyPr>
          <a:lstStyle/>
          <a:p>
            <a:r>
              <a:rPr lang="en-US" b="1" i="1" dirty="0" err="1">
                <a:latin typeface="Times New Roman" panose="02020603050405020304" pitchFamily="18" charset="0"/>
                <a:cs typeface="Times New Roman" panose="02020603050405020304" pitchFamily="18" charset="0"/>
              </a:rPr>
              <a:t>Nguồn</a:t>
            </a:r>
            <a:r>
              <a:rPr lang="en-US" b="1" i="1" dirty="0">
                <a:latin typeface="Times New Roman" panose="02020603050405020304" pitchFamily="18" charset="0"/>
                <a:cs typeface="Times New Roman" panose="02020603050405020304" pitchFamily="18" charset="0"/>
              </a:rPr>
              <a:t>: DINHNGHIA.INFO</a:t>
            </a:r>
          </a:p>
        </p:txBody>
      </p:sp>
      <p:sp>
        <p:nvSpPr>
          <p:cNvPr id="10" name="Thought Bubble: Cloud 9">
            <a:extLst>
              <a:ext uri="{FF2B5EF4-FFF2-40B4-BE49-F238E27FC236}">
                <a16:creationId xmlns:a16="http://schemas.microsoft.com/office/drawing/2014/main" xmlns="" id="{A7BDE308-741D-47E6-8594-097E335FA4C9}"/>
              </a:ext>
            </a:extLst>
          </p:cNvPr>
          <p:cNvSpPr/>
          <p:nvPr/>
        </p:nvSpPr>
        <p:spPr>
          <a:xfrm>
            <a:off x="7773425" y="78830"/>
            <a:ext cx="4318759" cy="3135606"/>
          </a:xfrm>
          <a:prstGeom prst="cloudCallout">
            <a:avLst>
              <a:gd name="adj1" fmla="val -4734"/>
              <a:gd name="adj2" fmla="val 81346"/>
            </a:avLst>
          </a:prstGeom>
          <a:solidFill>
            <a:srgbClr val="FC9F9F"/>
          </a:solidFill>
          <a:ln>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800" b="1" dirty="0" err="1">
                <a:solidFill>
                  <a:schemeClr val="tx1"/>
                </a:solidFill>
                <a:latin typeface="Times New Roman" panose="02020603050405020304" pitchFamily="18" charset="0"/>
                <a:cs typeface="Times New Roman" panose="02020603050405020304" pitchFamily="18" charset="0"/>
              </a:rPr>
              <a:t>Dựa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kiến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thức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học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hãy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biết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vai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trò</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lớp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vỏ</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khí</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đối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sống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Đất</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4DA64AA6-F948-4AF6-A145-2A42C531261F}"/>
              </a:ext>
            </a:extLst>
          </p:cNvPr>
          <p:cNvSpPr>
            <a:spLocks noChangeArrowheads="1"/>
          </p:cNvSpPr>
          <p:nvPr/>
        </p:nvSpPr>
        <p:spPr bwMode="auto">
          <a:xfrm>
            <a:off x="7126012" y="141922"/>
            <a:ext cx="4903080" cy="6555641"/>
          </a:xfrm>
          <a:prstGeom prst="rect">
            <a:avLst/>
          </a:prstGeom>
          <a:solidFill>
            <a:srgbClr val="FFE29E"/>
          </a:solidFill>
          <a:ln>
            <a:solidFill>
              <a:schemeClr val="tx1"/>
            </a:solid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altLang="en-US" sz="3000" b="1" dirty="0">
                <a:solidFill>
                  <a:srgbClr val="FF0000"/>
                </a:solidFill>
                <a:latin typeface="Times New Roman" panose="02020603050405020304" pitchFamily="18" charset="0"/>
                <a:cs typeface="Times New Roman" panose="02020603050405020304" pitchFamily="18" charset="0"/>
              </a:rPr>
              <a:t>Lớp vỏ khí rất quan trọng đối với đời sống trên Trái Đất:</a:t>
            </a:r>
          </a:p>
          <a:p>
            <a:pPr algn="just">
              <a:spcBef>
                <a:spcPct val="0"/>
              </a:spcBef>
              <a:buFontTx/>
              <a:buNone/>
            </a:pPr>
            <a:r>
              <a:rPr lang="vi-VN" altLang="en-US" sz="3000" b="1" dirty="0">
                <a:latin typeface="Times New Roman" panose="02020603050405020304" pitchFamily="18" charset="0"/>
                <a:cs typeface="Times New Roman" panose="02020603050405020304" pitchFamily="18" charset="0"/>
              </a:rPr>
              <a:t>- Ảnh hưởng trực tiếp đến đời sống của con người và sinh vật trên Trái Đất. </a:t>
            </a:r>
          </a:p>
          <a:p>
            <a:pPr algn="just">
              <a:spcBef>
                <a:spcPct val="0"/>
              </a:spcBef>
              <a:buFontTx/>
              <a:buNone/>
            </a:pPr>
            <a:r>
              <a:rPr lang="vi-VN" altLang="en-US" sz="3000" b="1" dirty="0">
                <a:latin typeface="Times New Roman" panose="02020603050405020304" pitchFamily="18" charset="0"/>
                <a:cs typeface="Times New Roman" panose="02020603050405020304" pitchFamily="18" charset="0"/>
              </a:rPr>
              <a:t>- Cung cấp các chất khí cần thiết cho sự sống.</a:t>
            </a:r>
          </a:p>
          <a:p>
            <a:pPr algn="just">
              <a:spcBef>
                <a:spcPct val="0"/>
              </a:spcBef>
              <a:buFontTx/>
              <a:buNone/>
            </a:pPr>
            <a:r>
              <a:rPr lang="vi-VN" altLang="en-US" sz="3000" b="1" dirty="0">
                <a:latin typeface="Times New Roman" panose="02020603050405020304" pitchFamily="18" charset="0"/>
                <a:cs typeface="Times New Roman" panose="02020603050405020304" pitchFamily="18" charset="0"/>
              </a:rPr>
              <a:t>- Ngăn cản những tia bức xạ có hại cho sinh vật và con người.</a:t>
            </a:r>
          </a:p>
          <a:p>
            <a:pPr algn="just">
              <a:spcBef>
                <a:spcPct val="0"/>
              </a:spcBef>
              <a:buFontTx/>
              <a:buNone/>
            </a:pPr>
            <a:r>
              <a:rPr lang="vi-VN" altLang="en-US" sz="3000" b="1" dirty="0">
                <a:latin typeface="Times New Roman" panose="02020603050405020304" pitchFamily="18" charset="0"/>
                <a:cs typeface="Times New Roman" panose="02020603050405020304" pitchFamily="18" charset="0"/>
              </a:rPr>
              <a:t>- Điều hòa nguồn nhiệt trên Trái Đất giúp sự sống tồn tại.</a:t>
            </a:r>
          </a:p>
        </p:txBody>
      </p:sp>
      <p:sp>
        <p:nvSpPr>
          <p:cNvPr id="7" name="Rectangle 6"/>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E67BA98B-2E27-4C47-8130-D093B7805C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1357" y="3497454"/>
            <a:ext cx="2263971" cy="3360581"/>
          </a:xfrm>
          <a:prstGeom prst="rect">
            <a:avLst/>
          </a:prstGeom>
        </p:spPr>
      </p:pic>
    </p:spTree>
    <p:extLst>
      <p:ext uri="{BB962C8B-B14F-4D97-AF65-F5344CB8AC3E}">
        <p14:creationId xmlns:p14="http://schemas.microsoft.com/office/powerpoint/2010/main" val="250922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par>
                                <p:cTn id="9" presetID="3" presetClass="exit" presetSubtype="10" fill="hold" nodeType="withEffect">
                                  <p:stCondLst>
                                    <p:cond delay="0"/>
                                  </p:stCondLst>
                                  <p:childTnLst>
                                    <p:animEffect transition="out" filter="blinds(horizontal)">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par>
                                <p:cTn id="12" presetID="6" presetClass="entr" presetSubtype="16"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86"/>
        <p:cNvGrpSpPr/>
        <p:nvPr/>
      </p:nvGrpSpPr>
      <p:grpSpPr>
        <a:xfrm>
          <a:off x="0" y="0"/>
          <a:ext cx="0" cy="0"/>
          <a:chOff x="0" y="0"/>
          <a:chExt cx="0" cy="0"/>
        </a:xfrm>
      </p:grpSpPr>
      <p:sp>
        <p:nvSpPr>
          <p:cNvPr id="9" name="Google Shape;1639;p31">
            <a:extLst>
              <a:ext uri="{FF2B5EF4-FFF2-40B4-BE49-F238E27FC236}">
                <a16:creationId xmlns:a16="http://schemas.microsoft.com/office/drawing/2014/main" xmlns="" id="{CEAD3019-5531-4737-96DB-6A04E46EA5AF}"/>
              </a:ext>
            </a:extLst>
          </p:cNvPr>
          <p:cNvSpPr txBox="1">
            <a:spLocks/>
          </p:cNvSpPr>
          <p:nvPr/>
        </p:nvSpPr>
        <p:spPr>
          <a:xfrm>
            <a:off x="157663" y="56140"/>
            <a:ext cx="11745329" cy="70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Jomhuria"/>
              <a:buNone/>
              <a:defRPr sz="4000" b="0" i="0" u="none" strike="noStrike" cap="none">
                <a:solidFill>
                  <a:schemeClr val="dk1"/>
                </a:solidFill>
                <a:latin typeface="Jomhuria"/>
                <a:ea typeface="Jomhuria"/>
                <a:cs typeface="Jomhuria"/>
                <a:sym typeface="Jomhuria"/>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algn="just" defTabSz="1219170">
              <a:buClr>
                <a:srgbClr val="191919"/>
              </a:buClr>
            </a:pPr>
            <a:r>
              <a:rPr lang="en-US" sz="3200" b="1" kern="0" dirty="0" smtClean="0">
                <a:solidFill>
                  <a:srgbClr val="FF0000"/>
                </a:solidFill>
                <a:latin typeface="Times New Roman" panose="02020603050405020304" pitchFamily="18" charset="0"/>
                <a:cs typeface="Times New Roman" panose="02020603050405020304" pitchFamily="18" charset="0"/>
              </a:rPr>
              <a:t>I. CÁC TẦNG KHÍ QUYỂN VÀ THÀNH PHẦN KHÔNG KHÍ</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F506A121-EC25-4634-BCD9-13093621B5F0}"/>
              </a:ext>
            </a:extLst>
          </p:cNvPr>
          <p:cNvSpPr txBox="1"/>
          <p:nvPr/>
        </p:nvSpPr>
        <p:spPr>
          <a:xfrm>
            <a:off x="457200" y="731053"/>
            <a:ext cx="4745421" cy="646331"/>
          </a:xfrm>
          <a:prstGeom prst="rect">
            <a:avLst/>
          </a:prstGeom>
          <a:noFill/>
        </p:spPr>
        <p:txBody>
          <a:bodyPr wrap="square" rtlCol="0">
            <a:spAutoFit/>
          </a:bodyPr>
          <a:lstStyle/>
          <a:p>
            <a:pPr algn="just"/>
            <a:r>
              <a:rPr lang="en-US" sz="3600" b="1" i="1" dirty="0">
                <a:solidFill>
                  <a:srgbClr val="FF0000"/>
                </a:solidFill>
                <a:latin typeface="Times New Roman" panose="02020603050405020304" pitchFamily="18" charset="0"/>
                <a:cs typeface="Times New Roman" panose="02020603050405020304" pitchFamily="18" charset="0"/>
              </a:rPr>
              <a:t>1. </a:t>
            </a:r>
            <a:r>
              <a:rPr lang="en-US" sz="3600" b="1" i="1" dirty="0" err="1">
                <a:solidFill>
                  <a:srgbClr val="FF0000"/>
                </a:solidFill>
                <a:latin typeface="Times New Roman" panose="02020603050405020304" pitchFamily="18" charset="0"/>
                <a:cs typeface="Times New Roman" panose="02020603050405020304" pitchFamily="18" charset="0"/>
              </a:rPr>
              <a:t>Các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tầng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khí</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quyển</a:t>
            </a:r>
            <a:r>
              <a:rPr lang="en-US" sz="3600" b="1" i="1" dirty="0">
                <a:solidFill>
                  <a:srgbClr val="FF0000"/>
                </a:solidFill>
                <a:latin typeface="Times New Roman" panose="02020603050405020304" pitchFamily="18" charset="0"/>
                <a:cs typeface="Times New Roman" panose="02020603050405020304" pitchFamily="18" charset="0"/>
              </a:rPr>
              <a:t>: </a:t>
            </a:r>
          </a:p>
        </p:txBody>
      </p:sp>
      <p:sp>
        <p:nvSpPr>
          <p:cNvPr id="14" name="TextBox 13">
            <a:extLst>
              <a:ext uri="{FF2B5EF4-FFF2-40B4-BE49-F238E27FC236}">
                <a16:creationId xmlns:a16="http://schemas.microsoft.com/office/drawing/2014/main" xmlns="" id="{1E6F3FD8-9048-4636-A81F-1CF340587B14}"/>
              </a:ext>
            </a:extLst>
          </p:cNvPr>
          <p:cNvSpPr txBox="1"/>
          <p:nvPr/>
        </p:nvSpPr>
        <p:spPr>
          <a:xfrm>
            <a:off x="457230" y="1345491"/>
            <a:ext cx="11445767" cy="5447645"/>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fr-FR" altLang="en-US" sz="3600" b="1" i="0" u="none" strike="noStrike" kern="1200" cap="none" spc="0" normalizeH="0" baseline="0" noProof="0" dirty="0">
                <a:ln>
                  <a:noFill/>
                </a:ln>
                <a:solidFill>
                  <a:srgbClr val="006600"/>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6600"/>
                </a:solidFill>
                <a:effectLst/>
                <a:uLnTx/>
                <a:uFillTx/>
                <a:latin typeface="Times New Roman" panose="02020603050405020304" pitchFamily="18" charset="0"/>
              </a:rPr>
              <a:t>Tầng</a:t>
            </a:r>
            <a:r>
              <a:rPr kumimoji="0" lang="fr-FR" altLang="en-US" sz="3600" b="1" i="0" u="none" strike="noStrike" kern="1200" cap="none" spc="0" normalizeH="0" baseline="0" noProof="0" dirty="0">
                <a:ln>
                  <a:noFill/>
                </a:ln>
                <a:solidFill>
                  <a:srgbClr val="006600"/>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6600"/>
                </a:solidFill>
                <a:effectLst/>
                <a:uLnTx/>
                <a:uFillTx/>
                <a:latin typeface="Times New Roman" panose="02020603050405020304" pitchFamily="18" charset="0"/>
              </a:rPr>
              <a:t>đối</a:t>
            </a:r>
            <a:r>
              <a:rPr kumimoji="0" lang="fr-FR" altLang="en-US" sz="3600" b="1" i="0" u="none" strike="noStrike" kern="1200" cap="none" spc="0" normalizeH="0" baseline="0" noProof="0" dirty="0">
                <a:ln>
                  <a:noFill/>
                </a:ln>
                <a:solidFill>
                  <a:srgbClr val="006600"/>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6600"/>
                </a:solidFill>
                <a:effectLst/>
                <a:uLnTx/>
                <a:uFillTx/>
                <a:latin typeface="Times New Roman" panose="02020603050405020304" pitchFamily="18" charset="0"/>
              </a:rPr>
              <a:t>lưu</a:t>
            </a:r>
            <a:r>
              <a:rPr kumimoji="0" lang="fr-FR" altLang="en-US" sz="3600" b="1" i="0" u="none" strike="noStrike" kern="1200" cap="none" spc="0" normalizeH="0" baseline="0" noProof="0" dirty="0">
                <a:ln>
                  <a:noFill/>
                </a:ln>
                <a:solidFill>
                  <a:srgbClr val="006600"/>
                </a:solidFill>
                <a:effectLst/>
                <a:uLnTx/>
                <a:uFillTx/>
                <a:latin typeface="Times New Roman" panose="02020603050405020304" pitchFamily="18" charset="0"/>
              </a:rPr>
              <a:t>: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độ</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cao</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0 - 16 </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km.</a:t>
            </a:r>
          </a:p>
          <a:p>
            <a:pPr marL="571500" marR="0" lvl="0" indent="-571500" algn="just" defTabSz="914400" rtl="0" eaLnBrk="1" fontAlgn="auto" latinLnBrk="0" hangingPunct="1">
              <a:lnSpc>
                <a:spcPct val="100000"/>
              </a:lnSpc>
              <a:spcBef>
                <a:spcPts val="600"/>
              </a:spcBef>
              <a:spcAft>
                <a:spcPts val="600"/>
              </a:spcAft>
              <a:buClrTx/>
              <a:buSzTx/>
              <a:buFontTx/>
              <a:buChar char="-"/>
              <a:tabLst/>
              <a:defRPr/>
            </a:pP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Không</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khí</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chuyển</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động</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mạnh</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theo</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chiều</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thẳng</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đứng</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a:t>
            </a:r>
          </a:p>
          <a:p>
            <a:pPr marL="571500" marR="0" lvl="0" indent="-571500" algn="just" defTabSz="914400" rtl="0" eaLnBrk="1" fontAlgn="auto" latinLnBrk="0" hangingPunct="1">
              <a:lnSpc>
                <a:spcPct val="100000"/>
              </a:lnSpc>
              <a:spcBef>
                <a:spcPts val="600"/>
              </a:spcBef>
              <a:spcAft>
                <a:spcPts val="600"/>
              </a:spcAft>
              <a:buClrTx/>
              <a:buSzTx/>
              <a:buFontTx/>
              <a:buChar char="-"/>
              <a:tabLst/>
              <a:defRPr/>
            </a:pP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Là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nơi</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diễn</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ra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các</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hiện</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tượng</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gió</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mưa</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mây</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a:t>
            </a:r>
          </a:p>
          <a:p>
            <a:pPr marL="571500" marR="0" lvl="0" indent="-571500" algn="just" defTabSz="914400" rtl="0" eaLnBrk="1" fontAlgn="auto" latinLnBrk="0" hangingPunct="1">
              <a:lnSpc>
                <a:spcPct val="100000"/>
              </a:lnSpc>
              <a:spcBef>
                <a:spcPts val="600"/>
              </a:spcBef>
              <a:spcAft>
                <a:spcPts val="600"/>
              </a:spcAft>
              <a:buClrTx/>
              <a:buSzTx/>
              <a:buFontTx/>
              <a:buChar char="-"/>
              <a:tabLst/>
              <a:defRPr/>
            </a:pP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Càng</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lên</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cao</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nhiệt</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độ</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càng</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giảm</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cứ</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lên</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cao</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100m </a:t>
            </a:r>
            <a:r>
              <a:rPr lang="fr-FR" altLang="en-US" sz="3600" b="1" dirty="0" err="1" smtClean="0">
                <a:solidFill>
                  <a:srgbClr val="0000FF"/>
                </a:solidFill>
                <a:latin typeface="Times New Roman" panose="02020603050405020304" pitchFamily="18" charset="0"/>
              </a:rPr>
              <a:t>nhiệt</a:t>
            </a:r>
            <a:r>
              <a:rPr lang="fr-FR" altLang="en-US" sz="3600" b="1" dirty="0" smtClean="0">
                <a:solidFill>
                  <a:srgbClr val="0000FF"/>
                </a:solidFill>
                <a:latin typeface="Times New Roman" panose="02020603050405020304" pitchFamily="18" charset="0"/>
              </a:rPr>
              <a:t> </a:t>
            </a:r>
            <a:r>
              <a:rPr lang="fr-FR" altLang="en-US" sz="3600" b="1" dirty="0" err="1" smtClean="0">
                <a:solidFill>
                  <a:srgbClr val="0000FF"/>
                </a:solidFill>
                <a:latin typeface="Times New Roman" panose="02020603050405020304" pitchFamily="18" charset="0"/>
              </a:rPr>
              <a:t>độ</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giảm</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0,6 </a:t>
            </a:r>
            <a:r>
              <a:rPr kumimoji="0" lang="fr-FR" altLang="en-US" sz="3600" b="1" i="0" u="none" strike="noStrike" kern="1200" cap="none" spc="0" normalizeH="0" baseline="30000" noProof="0" dirty="0">
                <a:ln>
                  <a:noFill/>
                </a:ln>
                <a:solidFill>
                  <a:srgbClr val="0000FF"/>
                </a:solidFill>
                <a:effectLst/>
                <a:uLnTx/>
                <a:uFillTx/>
                <a:latin typeface="Times New Roman" panose="02020603050405020304" pitchFamily="18" charset="0"/>
              </a:rPr>
              <a:t>0 </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C.</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 </a:t>
            </a:r>
            <a:r>
              <a:rPr kumimoji="0" lang="fr-FR" altLang="en-US" sz="3600" b="1"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rPr>
              <a:t>Tầng</a:t>
            </a: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rPr>
              <a:t>bình</a:t>
            </a: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rPr>
              <a:t>lưu</a:t>
            </a: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a:t>
            </a:r>
            <a:r>
              <a:rPr lang="fr-FR" altLang="en-US" sz="3600" b="1" dirty="0" err="1" smtClean="0">
                <a:solidFill>
                  <a:srgbClr val="0000CC"/>
                </a:solidFill>
                <a:latin typeface="Times New Roman" panose="02020603050405020304" pitchFamily="18" charset="0"/>
              </a:rPr>
              <a:t>độ</a:t>
            </a:r>
            <a:r>
              <a:rPr lang="fr-FR" altLang="en-US" sz="3600" b="1" dirty="0" smtClean="0">
                <a:solidFill>
                  <a:srgbClr val="0000CC"/>
                </a:solidFill>
                <a:latin typeface="Times New Roman" panose="02020603050405020304" pitchFamily="18" charset="0"/>
              </a:rPr>
              <a:t> </a:t>
            </a:r>
            <a:r>
              <a:rPr lang="fr-FR" altLang="en-US" sz="3600" b="1" dirty="0" err="1" smtClean="0">
                <a:solidFill>
                  <a:srgbClr val="0000CC"/>
                </a:solidFill>
                <a:latin typeface="Times New Roman" panose="02020603050405020304" pitchFamily="18" charset="0"/>
              </a:rPr>
              <a:t>cao</a:t>
            </a:r>
            <a:r>
              <a:rPr lang="fr-FR" altLang="en-US" sz="3600" b="1" dirty="0" smtClean="0">
                <a:solidFill>
                  <a:srgbClr val="0000CC"/>
                </a:solidFill>
                <a:latin typeface="Times New Roman" panose="02020603050405020304" pitchFamily="18" charset="0"/>
              </a:rPr>
              <a:t> </a:t>
            </a:r>
            <a:r>
              <a:rPr lang="fr-FR" altLang="en-US" sz="3600" b="1" dirty="0" err="1" smtClean="0">
                <a:solidFill>
                  <a:srgbClr val="0000CC"/>
                </a:solidFill>
                <a:latin typeface="Times New Roman" panose="02020603050405020304" pitchFamily="18" charset="0"/>
              </a:rPr>
              <a:t>từ</a:t>
            </a:r>
            <a:r>
              <a:rPr lang="fr-FR" altLang="en-US" sz="3600" b="1" dirty="0" smtClean="0">
                <a:solidFill>
                  <a:srgbClr val="0000CC"/>
                </a:solidFill>
                <a:latin typeface="Times New Roman" panose="02020603050405020304" pitchFamily="18" charset="0"/>
              </a:rPr>
              <a:t> </a:t>
            </a:r>
            <a:r>
              <a:rPr kumimoji="0" lang="fr-FR" altLang="en-US" sz="3600" b="1" i="0" u="none" strike="noStrike" kern="1200" cap="none" spc="0" normalizeH="0" baseline="0" noProof="0" dirty="0" smtClean="0">
                <a:ln>
                  <a:noFill/>
                </a:ln>
                <a:solidFill>
                  <a:srgbClr val="0000CC"/>
                </a:solidFill>
                <a:effectLst/>
                <a:uLnTx/>
                <a:uFillTx/>
                <a:latin typeface="Times New Roman" panose="02020603050405020304" pitchFamily="18" charset="0"/>
              </a:rPr>
              <a:t>16 </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- 52 </a:t>
            </a:r>
            <a:r>
              <a:rPr kumimoji="0" lang="fr-FR" altLang="en-US" sz="3600" b="1" i="0" u="none" strike="noStrike" kern="1200" cap="none" spc="0" normalizeH="0" baseline="0" noProof="0" dirty="0" smtClean="0">
                <a:ln>
                  <a:noFill/>
                </a:ln>
                <a:solidFill>
                  <a:srgbClr val="0000CC"/>
                </a:solidFill>
                <a:effectLst/>
                <a:uLnTx/>
                <a:uFillTx/>
                <a:latin typeface="Times New Roman" panose="02020603050405020304" pitchFamily="18" charset="0"/>
              </a:rPr>
              <a:t>km.</a:t>
            </a:r>
          </a:p>
          <a:p>
            <a:pPr marL="0" marR="0" lvl="0" indent="0" algn="just" defTabSz="914400" rtl="0" eaLnBrk="1" fontAlgn="auto" latinLnBrk="0" hangingPunct="1">
              <a:lnSpc>
                <a:spcPct val="100000"/>
              </a:lnSpc>
              <a:spcBef>
                <a:spcPts val="600"/>
              </a:spcBef>
              <a:spcAft>
                <a:spcPts val="600"/>
              </a:spcAft>
              <a:buClrTx/>
              <a:buSzTx/>
              <a:buFontTx/>
              <a:buNone/>
              <a:tabLst/>
              <a:defRPr/>
            </a:pPr>
            <a:r>
              <a:rPr lang="fr-FR" altLang="en-US" sz="3600" b="1" dirty="0" smtClean="0">
                <a:solidFill>
                  <a:srgbClr val="0000CC"/>
                </a:solidFill>
                <a:latin typeface="Times New Roman" panose="02020603050405020304" pitchFamily="18" charset="0"/>
              </a:rPr>
              <a:t>- C</a:t>
            </a:r>
            <a:r>
              <a:rPr kumimoji="0" lang="fr-FR" altLang="en-US" sz="3600" b="1" i="0" u="none" strike="noStrike" kern="1200" cap="none" spc="0" normalizeH="0" baseline="0" noProof="0" dirty="0" smtClean="0">
                <a:ln>
                  <a:noFill/>
                </a:ln>
                <a:solidFill>
                  <a:srgbClr val="0000CC"/>
                </a:solidFill>
                <a:effectLst/>
                <a:uLnTx/>
                <a:uFillTx/>
                <a:latin typeface="Times New Roman" panose="02020603050405020304" pitchFamily="18" charset="0"/>
              </a:rPr>
              <a:t>ó </a:t>
            </a:r>
            <a:r>
              <a:rPr kumimoji="0" lang="fr-FR" altLang="en-US" sz="3600" b="1" i="0" u="none" strike="noStrike" kern="1200" cap="none" spc="0" normalizeH="0" baseline="0" noProof="0" dirty="0" err="1">
                <a:ln>
                  <a:noFill/>
                </a:ln>
                <a:solidFill>
                  <a:srgbClr val="0000CC"/>
                </a:solidFill>
                <a:effectLst/>
                <a:uLnTx/>
                <a:uFillTx/>
                <a:latin typeface="Times New Roman" panose="02020603050405020304" pitchFamily="18" charset="0"/>
              </a:rPr>
              <a:t>lớp</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CC"/>
                </a:solidFill>
                <a:effectLst/>
                <a:uLnTx/>
                <a:uFillTx/>
                <a:latin typeface="Times New Roman" panose="02020603050405020304" pitchFamily="18" charset="0"/>
              </a:rPr>
              <a:t>ôdôn</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CC"/>
                </a:solidFill>
                <a:effectLst/>
                <a:uLnTx/>
                <a:uFillTx/>
                <a:latin typeface="Times New Roman" panose="02020603050405020304" pitchFamily="18" charset="0"/>
              </a:rPr>
              <a:t>ngăn</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CC"/>
                </a:solidFill>
                <a:effectLst/>
                <a:uLnTx/>
                <a:uFillTx/>
                <a:latin typeface="Times New Roman" panose="02020603050405020304" pitchFamily="18" charset="0"/>
              </a:rPr>
              <a:t>cản</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CC"/>
                </a:solidFill>
                <a:effectLst/>
                <a:uLnTx/>
                <a:uFillTx/>
                <a:latin typeface="Times New Roman" panose="02020603050405020304" pitchFamily="18" charset="0"/>
              </a:rPr>
              <a:t>tia</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CC"/>
                </a:solidFill>
                <a:effectLst/>
                <a:uLnTx/>
                <a:uFillTx/>
                <a:latin typeface="Times New Roman" panose="02020603050405020304" pitchFamily="18" charset="0"/>
              </a:rPr>
              <a:t>bức</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CC"/>
                </a:solidFill>
                <a:effectLst/>
                <a:uLnTx/>
                <a:uFillTx/>
                <a:latin typeface="Times New Roman" panose="02020603050405020304" pitchFamily="18" charset="0"/>
              </a:rPr>
              <a:t>xạ</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CC"/>
                </a:solidFill>
                <a:effectLst/>
                <a:uLnTx/>
                <a:uFillTx/>
                <a:latin typeface="Times New Roman" panose="02020603050405020304" pitchFamily="18" charset="0"/>
              </a:rPr>
              <a:t>có</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CC"/>
                </a:solidFill>
                <a:effectLst/>
                <a:uLnTx/>
                <a:uFillTx/>
                <a:latin typeface="Times New Roman" panose="02020603050405020304" pitchFamily="18" charset="0"/>
              </a:rPr>
              <a:t>hại</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 </a:t>
            </a:r>
            <a:r>
              <a:rPr kumimoji="0" lang="fr-FR" altLang="en-US" sz="3600" b="1"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rPr>
              <a:t>Các</a:t>
            </a: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rPr>
              <a:t>tầng</a:t>
            </a: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rPr>
              <a:t>cao</a:t>
            </a: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rPr>
              <a:t>của</a:t>
            </a: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rPr>
              <a:t>khí</a:t>
            </a: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rPr>
              <a:t>quyển</a:t>
            </a: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a:t>
            </a:r>
            <a:r>
              <a:rPr lang="fr-FR" altLang="en-US" sz="3600" b="1" dirty="0" err="1" smtClean="0">
                <a:solidFill>
                  <a:srgbClr val="0000FF"/>
                </a:solidFill>
                <a:latin typeface="Times New Roman" panose="02020603050405020304" pitchFamily="18" charset="0"/>
              </a:rPr>
              <a:t>trên</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52 km</a:t>
            </a:r>
            <a:endPar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ndParaRPr>
          </a:p>
        </p:txBody>
      </p:sp>
      <p:sp>
        <p:nvSpPr>
          <p:cNvPr id="5" name="Rectangle 4"/>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F506A121-EC25-4634-BCD9-13093621B5F0}"/>
              </a:ext>
            </a:extLst>
          </p:cNvPr>
          <p:cNvSpPr txBox="1"/>
          <p:nvPr/>
        </p:nvSpPr>
        <p:spPr>
          <a:xfrm>
            <a:off x="472969" y="1687483"/>
            <a:ext cx="6306203" cy="646331"/>
          </a:xfrm>
          <a:prstGeom prst="rect">
            <a:avLst/>
          </a:prstGeom>
          <a:noFill/>
        </p:spPr>
        <p:txBody>
          <a:bodyPr wrap="square" rtlCol="0">
            <a:spAutoFit/>
          </a:bodyPr>
          <a:lstStyle/>
          <a:p>
            <a:pPr algn="just"/>
            <a:r>
              <a:rPr lang="en-US" sz="3600" b="1" i="1" dirty="0">
                <a:solidFill>
                  <a:srgbClr val="FF0000"/>
                </a:solidFill>
                <a:latin typeface="Times New Roman" panose="02020603050405020304" pitchFamily="18" charset="0"/>
                <a:cs typeface="Times New Roman" panose="02020603050405020304" pitchFamily="18" charset="0"/>
              </a:rPr>
              <a:t>2</a:t>
            </a:r>
            <a:r>
              <a:rPr lang="en-US" sz="3600" b="1" i="1" dirty="0" smtClean="0">
                <a:solidFill>
                  <a:srgbClr val="FF0000"/>
                </a:solidFill>
                <a:latin typeface="Times New Roman" panose="02020603050405020304" pitchFamily="18" charset="0"/>
                <a:cs typeface="Times New Roman" panose="02020603050405020304" pitchFamily="18" charset="0"/>
              </a:rPr>
              <a:t>. </a:t>
            </a:r>
            <a:r>
              <a:rPr lang="en-US" sz="3600" b="1" i="1" dirty="0" err="1" smtClean="0">
                <a:solidFill>
                  <a:srgbClr val="FF0000"/>
                </a:solidFill>
                <a:latin typeface="Times New Roman" panose="02020603050405020304" pitchFamily="18" charset="0"/>
                <a:cs typeface="Times New Roman" panose="02020603050405020304" pitchFamily="18" charset="0"/>
              </a:rPr>
              <a:t>Thành</a:t>
            </a:r>
            <a:r>
              <a:rPr lang="en-US" sz="3600" b="1" i="1" dirty="0" smtClean="0">
                <a:solidFill>
                  <a:srgbClr val="FF0000"/>
                </a:solidFill>
                <a:latin typeface="Times New Roman" panose="02020603050405020304" pitchFamily="18" charset="0"/>
                <a:cs typeface="Times New Roman" panose="02020603050405020304" pitchFamily="18" charset="0"/>
              </a:rPr>
              <a:t> </a:t>
            </a:r>
            <a:r>
              <a:rPr lang="en-US" sz="3600" b="1" i="1" dirty="0" err="1" smtClean="0">
                <a:solidFill>
                  <a:srgbClr val="FF0000"/>
                </a:solidFill>
                <a:latin typeface="Times New Roman" panose="02020603050405020304" pitchFamily="18" charset="0"/>
                <a:cs typeface="Times New Roman" panose="02020603050405020304" pitchFamily="18" charset="0"/>
              </a:rPr>
              <a:t>phần</a:t>
            </a:r>
            <a:r>
              <a:rPr lang="en-US" sz="3600" b="1" i="1" dirty="0" smtClean="0">
                <a:solidFill>
                  <a:srgbClr val="FF0000"/>
                </a:solidFill>
                <a:latin typeface="Times New Roman" panose="02020603050405020304" pitchFamily="18" charset="0"/>
                <a:cs typeface="Times New Roman" panose="02020603050405020304" pitchFamily="18" charset="0"/>
              </a:rPr>
              <a:t> </a:t>
            </a:r>
            <a:r>
              <a:rPr lang="en-US" sz="3600" b="1" i="1" dirty="0" err="1" smtClean="0">
                <a:solidFill>
                  <a:srgbClr val="FF0000"/>
                </a:solidFill>
                <a:latin typeface="Times New Roman" panose="02020603050405020304" pitchFamily="18" charset="0"/>
                <a:cs typeface="Times New Roman" panose="02020603050405020304" pitchFamily="18" charset="0"/>
              </a:rPr>
              <a:t>không</a:t>
            </a:r>
            <a:r>
              <a:rPr lang="en-US" sz="3600" b="1" i="1" dirty="0" smtClean="0">
                <a:solidFill>
                  <a:srgbClr val="FF0000"/>
                </a:solidFill>
                <a:latin typeface="Times New Roman" panose="02020603050405020304" pitchFamily="18" charset="0"/>
                <a:cs typeface="Times New Roman" panose="02020603050405020304" pitchFamily="18" charset="0"/>
              </a:rPr>
              <a:t> </a:t>
            </a:r>
            <a:r>
              <a:rPr lang="en-US" sz="3600" b="1" i="1" dirty="0" err="1" smtClean="0">
                <a:solidFill>
                  <a:srgbClr val="FF0000"/>
                </a:solidFill>
                <a:latin typeface="Times New Roman" panose="02020603050405020304" pitchFamily="18" charset="0"/>
                <a:cs typeface="Times New Roman" panose="02020603050405020304" pitchFamily="18" charset="0"/>
              </a:rPr>
              <a:t>khí</a:t>
            </a:r>
            <a:r>
              <a:rPr lang="en-US" sz="3600" b="1" i="1" dirty="0" smtClean="0">
                <a:solidFill>
                  <a:srgbClr val="FF0000"/>
                </a:solidFill>
                <a:latin typeface="Times New Roman" panose="02020603050405020304" pitchFamily="18" charset="0"/>
                <a:cs typeface="Times New Roman" panose="02020603050405020304" pitchFamily="18" charset="0"/>
              </a:rPr>
              <a:t>: </a:t>
            </a:r>
            <a:endParaRPr lang="en-US" sz="3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7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Text Box 30"/>
          <p:cNvSpPr txBox="1">
            <a:spLocks noChangeArrowheads="1"/>
          </p:cNvSpPr>
          <p:nvPr/>
        </p:nvSpPr>
        <p:spPr bwMode="auto">
          <a:xfrm>
            <a:off x="4267200" y="1538288"/>
            <a:ext cx="3657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fontAlgn="base">
              <a:spcBef>
                <a:spcPct val="50000"/>
              </a:spcBef>
              <a:spcAft>
                <a:spcPct val="0"/>
              </a:spcAft>
            </a:pPr>
            <a:endParaRPr lang="en-US" sz="1800" smtClean="0">
              <a:solidFill>
                <a:srgbClr val="000000"/>
              </a:solidFill>
            </a:endParaRPr>
          </a:p>
        </p:txBody>
      </p:sp>
      <p:sp>
        <p:nvSpPr>
          <p:cNvPr id="18" name="Text Box 35"/>
          <p:cNvSpPr txBox="1">
            <a:spLocks noChangeArrowheads="1"/>
          </p:cNvSpPr>
          <p:nvPr/>
        </p:nvSpPr>
        <p:spPr bwMode="auto">
          <a:xfrm>
            <a:off x="203201" y="2286502"/>
            <a:ext cx="6229131"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just" fontAlgn="base">
              <a:spcBef>
                <a:spcPts val="600"/>
              </a:spcBef>
              <a:spcAft>
                <a:spcPts val="600"/>
              </a:spcAft>
            </a:pPr>
            <a:r>
              <a:rPr lang="en-US" sz="4000" b="1" i="1" dirty="0" err="1" smtClean="0">
                <a:solidFill>
                  <a:srgbClr val="006600"/>
                </a:solidFill>
                <a:latin typeface="Times New Roman" pitchFamily="18" charset="0"/>
                <a:cs typeface="Times New Roman" pitchFamily="18" charset="0"/>
              </a:rPr>
              <a:t>Quan</a:t>
            </a:r>
            <a:r>
              <a:rPr lang="en-US" sz="4000" b="1" i="1" dirty="0" smtClean="0">
                <a:solidFill>
                  <a:srgbClr val="006600"/>
                </a:solidFill>
                <a:latin typeface="Times New Roman" pitchFamily="18" charset="0"/>
                <a:cs typeface="Times New Roman" pitchFamily="18" charset="0"/>
              </a:rPr>
              <a:t> </a:t>
            </a:r>
            <a:r>
              <a:rPr lang="en-US" sz="4000" b="1" i="1" dirty="0" err="1" smtClean="0">
                <a:solidFill>
                  <a:srgbClr val="006600"/>
                </a:solidFill>
                <a:latin typeface="Times New Roman" pitchFamily="18" charset="0"/>
                <a:cs typeface="Times New Roman" pitchFamily="18" charset="0"/>
              </a:rPr>
              <a:t>sát</a:t>
            </a:r>
            <a:r>
              <a:rPr lang="en-US" sz="4000" b="1" i="1" dirty="0" smtClean="0">
                <a:solidFill>
                  <a:srgbClr val="006600"/>
                </a:solidFill>
                <a:latin typeface="Times New Roman" pitchFamily="18" charset="0"/>
                <a:cs typeface="Times New Roman" pitchFamily="18" charset="0"/>
              </a:rPr>
              <a:t> </a:t>
            </a:r>
            <a:r>
              <a:rPr lang="en-US" sz="4000" b="1" i="1" dirty="0" err="1" smtClean="0">
                <a:solidFill>
                  <a:srgbClr val="006600"/>
                </a:solidFill>
                <a:latin typeface="Times New Roman" pitchFamily="18" charset="0"/>
                <a:cs typeface="Times New Roman" pitchFamily="18" charset="0"/>
              </a:rPr>
              <a:t>hình</a:t>
            </a:r>
            <a:r>
              <a:rPr lang="en-US" sz="4000" b="1" i="1" dirty="0" smtClean="0">
                <a:solidFill>
                  <a:srgbClr val="006600"/>
                </a:solidFill>
                <a:latin typeface="Times New Roman" pitchFamily="18" charset="0"/>
                <a:cs typeface="Times New Roman" pitchFamily="18" charset="0"/>
              </a:rPr>
              <a:t> 12.2, 12.3 </a:t>
            </a:r>
            <a:r>
              <a:rPr lang="en-US" sz="4000" b="1" i="1" dirty="0" err="1" smtClean="0">
                <a:solidFill>
                  <a:srgbClr val="006600"/>
                </a:solidFill>
                <a:latin typeface="Times New Roman" pitchFamily="18" charset="0"/>
                <a:cs typeface="Times New Roman" pitchFamily="18" charset="0"/>
              </a:rPr>
              <a:t>kết</a:t>
            </a:r>
            <a:r>
              <a:rPr lang="en-US" sz="4000" b="1" i="1" dirty="0" smtClean="0">
                <a:solidFill>
                  <a:srgbClr val="006600"/>
                </a:solidFill>
                <a:latin typeface="Times New Roman" pitchFamily="18" charset="0"/>
                <a:cs typeface="Times New Roman" pitchFamily="18" charset="0"/>
              </a:rPr>
              <a:t> </a:t>
            </a:r>
            <a:r>
              <a:rPr lang="en-US" sz="4000" b="1" i="1" dirty="0" err="1" smtClean="0">
                <a:solidFill>
                  <a:srgbClr val="006600"/>
                </a:solidFill>
                <a:latin typeface="Times New Roman" pitchFamily="18" charset="0"/>
                <a:cs typeface="Times New Roman" pitchFamily="18" charset="0"/>
              </a:rPr>
              <a:t>hợp</a:t>
            </a:r>
            <a:r>
              <a:rPr lang="en-US" sz="4000" b="1" i="1" dirty="0" smtClean="0">
                <a:solidFill>
                  <a:srgbClr val="006600"/>
                </a:solidFill>
                <a:latin typeface="Times New Roman" pitchFamily="18" charset="0"/>
                <a:cs typeface="Times New Roman" pitchFamily="18" charset="0"/>
              </a:rPr>
              <a:t> </a:t>
            </a:r>
            <a:r>
              <a:rPr lang="en-US" sz="4000" b="1" i="1" dirty="0" err="1" smtClean="0">
                <a:solidFill>
                  <a:srgbClr val="006600"/>
                </a:solidFill>
                <a:latin typeface="Times New Roman" pitchFamily="18" charset="0"/>
                <a:cs typeface="Times New Roman" pitchFamily="18" charset="0"/>
              </a:rPr>
              <a:t>với</a:t>
            </a:r>
            <a:r>
              <a:rPr lang="en-US" sz="4000" b="1" i="1" dirty="0" smtClean="0">
                <a:solidFill>
                  <a:srgbClr val="006600"/>
                </a:solidFill>
                <a:latin typeface="Times New Roman" pitchFamily="18" charset="0"/>
                <a:cs typeface="Times New Roman" pitchFamily="18" charset="0"/>
              </a:rPr>
              <a:t> </a:t>
            </a:r>
            <a:r>
              <a:rPr lang="en-US" sz="4000" b="1" i="1" dirty="0" err="1" smtClean="0">
                <a:solidFill>
                  <a:srgbClr val="006600"/>
                </a:solidFill>
                <a:latin typeface="Times New Roman" pitchFamily="18" charset="0"/>
                <a:cs typeface="Times New Roman" pitchFamily="18" charset="0"/>
              </a:rPr>
              <a:t>nội</a:t>
            </a:r>
            <a:r>
              <a:rPr lang="en-US" sz="4000" b="1" i="1" dirty="0" smtClean="0">
                <a:solidFill>
                  <a:srgbClr val="006600"/>
                </a:solidFill>
                <a:latin typeface="Times New Roman" pitchFamily="18" charset="0"/>
                <a:cs typeface="Times New Roman" pitchFamily="18" charset="0"/>
              </a:rPr>
              <a:t> dung </a:t>
            </a:r>
            <a:r>
              <a:rPr lang="en-US" sz="4000" b="1" i="1" dirty="0" err="1" smtClean="0">
                <a:solidFill>
                  <a:srgbClr val="006600"/>
                </a:solidFill>
                <a:latin typeface="Times New Roman" pitchFamily="18" charset="0"/>
                <a:cs typeface="Times New Roman" pitchFamily="18" charset="0"/>
              </a:rPr>
              <a:t>trong</a:t>
            </a:r>
            <a:r>
              <a:rPr lang="en-US" sz="4000" b="1" i="1" dirty="0" smtClean="0">
                <a:solidFill>
                  <a:srgbClr val="006600"/>
                </a:solidFill>
                <a:latin typeface="Times New Roman" pitchFamily="18" charset="0"/>
                <a:cs typeface="Times New Roman" pitchFamily="18" charset="0"/>
              </a:rPr>
              <a:t> </a:t>
            </a:r>
            <a:r>
              <a:rPr lang="en-US" sz="4000" b="1" i="1" dirty="0" err="1" smtClean="0">
                <a:solidFill>
                  <a:srgbClr val="006600"/>
                </a:solidFill>
                <a:latin typeface="Times New Roman" pitchFamily="18" charset="0"/>
                <a:cs typeface="Times New Roman" pitchFamily="18" charset="0"/>
              </a:rPr>
              <a:t>bài</a:t>
            </a:r>
            <a:r>
              <a:rPr lang="en-US" sz="4000" b="1" i="1" dirty="0" smtClean="0">
                <a:solidFill>
                  <a:srgbClr val="006600"/>
                </a:solidFill>
                <a:latin typeface="Times New Roman" pitchFamily="18" charset="0"/>
                <a:cs typeface="Times New Roman" pitchFamily="18" charset="0"/>
              </a:rPr>
              <a:t>, </a:t>
            </a:r>
            <a:r>
              <a:rPr lang="en-US" sz="4000" b="1" i="1" dirty="0" err="1" smtClean="0">
                <a:solidFill>
                  <a:srgbClr val="006600"/>
                </a:solidFill>
                <a:latin typeface="Times New Roman" pitchFamily="18" charset="0"/>
                <a:cs typeface="Times New Roman" pitchFamily="18" charset="0"/>
              </a:rPr>
              <a:t>em</a:t>
            </a:r>
            <a:r>
              <a:rPr lang="en-US" sz="4000" b="1" i="1" dirty="0" smtClean="0">
                <a:solidFill>
                  <a:srgbClr val="006600"/>
                </a:solidFill>
                <a:latin typeface="Times New Roman" pitchFamily="18" charset="0"/>
                <a:cs typeface="Times New Roman" pitchFamily="18" charset="0"/>
              </a:rPr>
              <a:t> </a:t>
            </a:r>
            <a:r>
              <a:rPr lang="en-US" sz="4000" b="1" i="1" dirty="0" err="1" smtClean="0">
                <a:solidFill>
                  <a:srgbClr val="006600"/>
                </a:solidFill>
                <a:latin typeface="Times New Roman" pitchFamily="18" charset="0"/>
                <a:cs typeface="Times New Roman" pitchFamily="18" charset="0"/>
              </a:rPr>
              <a:t>hãy</a:t>
            </a:r>
            <a:r>
              <a:rPr lang="en-US" sz="4000" b="1" i="1" dirty="0">
                <a:solidFill>
                  <a:srgbClr val="006600"/>
                </a:solidFill>
                <a:latin typeface="Times New Roman" pitchFamily="18" charset="0"/>
                <a:cs typeface="Times New Roman" pitchFamily="18" charset="0"/>
              </a:rPr>
              <a:t>:</a:t>
            </a:r>
            <a:endParaRPr lang="en-US" sz="4000" b="1" i="1" dirty="0" smtClean="0">
              <a:solidFill>
                <a:srgbClr val="006600"/>
              </a:solidFill>
              <a:latin typeface="Times New Roman" pitchFamily="18" charset="0"/>
              <a:cs typeface="Times New Roman" pitchFamily="18" charset="0"/>
            </a:endParaRPr>
          </a:p>
          <a:p>
            <a:pPr algn="just" fontAlgn="base">
              <a:spcBef>
                <a:spcPts val="600"/>
              </a:spcBef>
              <a:spcAft>
                <a:spcPts val="600"/>
              </a:spcAft>
            </a:pPr>
            <a:r>
              <a:rPr lang="en-US" sz="4000" b="1" i="1" dirty="0" smtClean="0">
                <a:solidFill>
                  <a:srgbClr val="006600"/>
                </a:solidFill>
                <a:latin typeface="Times New Roman" pitchFamily="18" charset="0"/>
                <a:cs typeface="Times New Roman" pitchFamily="18" charset="0"/>
              </a:rPr>
              <a:t>1. </a:t>
            </a:r>
            <a:r>
              <a:rPr lang="en-US" sz="4000" b="1" i="1" dirty="0" err="1" smtClean="0">
                <a:solidFill>
                  <a:srgbClr val="006600"/>
                </a:solidFill>
                <a:latin typeface="Times New Roman" pitchFamily="18" charset="0"/>
                <a:cs typeface="Times New Roman" pitchFamily="18" charset="0"/>
              </a:rPr>
              <a:t>Nêu</a:t>
            </a:r>
            <a:r>
              <a:rPr lang="en-US" sz="4000" b="1" i="1" dirty="0" smtClean="0">
                <a:solidFill>
                  <a:srgbClr val="006600"/>
                </a:solidFill>
                <a:latin typeface="Times New Roman" pitchFamily="18" charset="0"/>
                <a:cs typeface="Times New Roman" pitchFamily="18" charset="0"/>
              </a:rPr>
              <a:t> </a:t>
            </a:r>
            <a:r>
              <a:rPr lang="en-US" sz="4000" b="1" i="1" dirty="0" err="1" smtClean="0">
                <a:solidFill>
                  <a:srgbClr val="006600"/>
                </a:solidFill>
                <a:latin typeface="Times New Roman" pitchFamily="18" charset="0"/>
                <a:cs typeface="Times New Roman" pitchFamily="18" charset="0"/>
              </a:rPr>
              <a:t>tỉ</a:t>
            </a:r>
            <a:r>
              <a:rPr lang="en-US" sz="4000" b="1" i="1" dirty="0" smtClean="0">
                <a:solidFill>
                  <a:srgbClr val="006600"/>
                </a:solidFill>
                <a:latin typeface="Times New Roman" pitchFamily="18" charset="0"/>
                <a:cs typeface="Times New Roman" pitchFamily="18" charset="0"/>
              </a:rPr>
              <a:t> </a:t>
            </a:r>
            <a:r>
              <a:rPr lang="en-US" sz="4000" b="1" i="1" dirty="0" err="1" smtClean="0">
                <a:solidFill>
                  <a:srgbClr val="006600"/>
                </a:solidFill>
                <a:latin typeface="Times New Roman" pitchFamily="18" charset="0"/>
                <a:cs typeface="Times New Roman" pitchFamily="18" charset="0"/>
              </a:rPr>
              <a:t>lệ</a:t>
            </a:r>
            <a:r>
              <a:rPr lang="en-US" sz="4000" b="1" i="1" dirty="0" smtClean="0">
                <a:solidFill>
                  <a:srgbClr val="006600"/>
                </a:solidFill>
                <a:latin typeface="Times New Roman" pitchFamily="18" charset="0"/>
                <a:cs typeface="Times New Roman" pitchFamily="18" charset="0"/>
              </a:rPr>
              <a:t> </a:t>
            </a:r>
            <a:r>
              <a:rPr lang="en-US" sz="4000" b="1" i="1" dirty="0" err="1" smtClean="0">
                <a:solidFill>
                  <a:srgbClr val="006600"/>
                </a:solidFill>
                <a:latin typeface="Times New Roman" pitchFamily="18" charset="0"/>
                <a:cs typeface="Times New Roman" pitchFamily="18" charset="0"/>
              </a:rPr>
              <a:t>các</a:t>
            </a:r>
            <a:r>
              <a:rPr lang="en-US" sz="4000" b="1" i="1" dirty="0" smtClean="0">
                <a:solidFill>
                  <a:srgbClr val="006600"/>
                </a:solidFill>
                <a:latin typeface="Times New Roman" pitchFamily="18" charset="0"/>
                <a:cs typeface="Times New Roman" pitchFamily="18" charset="0"/>
              </a:rPr>
              <a:t> </a:t>
            </a:r>
            <a:r>
              <a:rPr lang="en-US" sz="4000" b="1" i="1" dirty="0" err="1" smtClean="0">
                <a:solidFill>
                  <a:srgbClr val="006600"/>
                </a:solidFill>
                <a:latin typeface="Times New Roman" pitchFamily="18" charset="0"/>
                <a:cs typeface="Times New Roman" pitchFamily="18" charset="0"/>
              </a:rPr>
              <a:t>thành</a:t>
            </a:r>
            <a:r>
              <a:rPr lang="en-US" sz="4000" b="1" i="1" dirty="0" smtClean="0">
                <a:solidFill>
                  <a:srgbClr val="006600"/>
                </a:solidFill>
                <a:latin typeface="Times New Roman" pitchFamily="18" charset="0"/>
                <a:cs typeface="Times New Roman" pitchFamily="18" charset="0"/>
              </a:rPr>
              <a:t> </a:t>
            </a:r>
            <a:r>
              <a:rPr lang="en-US" sz="4000" b="1" i="1" dirty="0" err="1" smtClean="0">
                <a:solidFill>
                  <a:srgbClr val="006600"/>
                </a:solidFill>
                <a:latin typeface="Times New Roman" pitchFamily="18" charset="0"/>
                <a:cs typeface="Times New Roman" pitchFamily="18" charset="0"/>
              </a:rPr>
              <a:t>phần</a:t>
            </a:r>
            <a:r>
              <a:rPr lang="en-US" sz="4000" b="1" i="1" dirty="0" smtClean="0">
                <a:solidFill>
                  <a:srgbClr val="006600"/>
                </a:solidFill>
                <a:latin typeface="Times New Roman" pitchFamily="18" charset="0"/>
                <a:cs typeface="Times New Roman" pitchFamily="18" charset="0"/>
              </a:rPr>
              <a:t> </a:t>
            </a:r>
            <a:r>
              <a:rPr lang="en-US" sz="4000" b="1" i="1" dirty="0" err="1" smtClean="0">
                <a:solidFill>
                  <a:srgbClr val="006600"/>
                </a:solidFill>
                <a:latin typeface="Times New Roman" pitchFamily="18" charset="0"/>
                <a:cs typeface="Times New Roman" pitchFamily="18" charset="0"/>
              </a:rPr>
              <a:t>của</a:t>
            </a:r>
            <a:r>
              <a:rPr lang="en-US" sz="4000" b="1" i="1" dirty="0" smtClean="0">
                <a:solidFill>
                  <a:srgbClr val="006600"/>
                </a:solidFill>
                <a:latin typeface="Times New Roman" pitchFamily="18" charset="0"/>
                <a:cs typeface="Times New Roman" pitchFamily="18" charset="0"/>
              </a:rPr>
              <a:t> </a:t>
            </a:r>
            <a:r>
              <a:rPr lang="en-US" sz="4000" b="1" i="1" dirty="0" err="1" smtClean="0">
                <a:solidFill>
                  <a:srgbClr val="006600"/>
                </a:solidFill>
                <a:latin typeface="Times New Roman" pitchFamily="18" charset="0"/>
                <a:cs typeface="Times New Roman" pitchFamily="18" charset="0"/>
              </a:rPr>
              <a:t>không</a:t>
            </a:r>
            <a:r>
              <a:rPr lang="en-US" sz="4000" b="1" i="1" dirty="0" smtClean="0">
                <a:solidFill>
                  <a:srgbClr val="006600"/>
                </a:solidFill>
                <a:latin typeface="Times New Roman" pitchFamily="18" charset="0"/>
                <a:cs typeface="Times New Roman" pitchFamily="18" charset="0"/>
              </a:rPr>
              <a:t> </a:t>
            </a:r>
            <a:r>
              <a:rPr lang="en-US" sz="4000" b="1" i="1" dirty="0" err="1" smtClean="0">
                <a:solidFill>
                  <a:srgbClr val="006600"/>
                </a:solidFill>
                <a:latin typeface="Times New Roman" pitchFamily="18" charset="0"/>
                <a:cs typeface="Times New Roman" pitchFamily="18" charset="0"/>
              </a:rPr>
              <a:t>khí</a:t>
            </a:r>
            <a:r>
              <a:rPr lang="en-US" sz="4000" b="1" i="1" dirty="0" smtClean="0">
                <a:solidFill>
                  <a:srgbClr val="006600"/>
                </a:solidFill>
                <a:latin typeface="Times New Roman" pitchFamily="18" charset="0"/>
                <a:cs typeface="Times New Roman" pitchFamily="18" charset="0"/>
              </a:rPr>
              <a:t>? </a:t>
            </a:r>
          </a:p>
        </p:txBody>
      </p:sp>
      <p:sp>
        <p:nvSpPr>
          <p:cNvPr id="7" name="Rectangle 6"/>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F506A121-EC25-4634-BCD9-13093621B5F0}"/>
              </a:ext>
            </a:extLst>
          </p:cNvPr>
          <p:cNvSpPr txBox="1"/>
          <p:nvPr/>
        </p:nvSpPr>
        <p:spPr>
          <a:xfrm>
            <a:off x="2937589" y="126684"/>
            <a:ext cx="6306203" cy="707886"/>
          </a:xfrm>
          <a:prstGeom prst="rect">
            <a:avLst/>
          </a:prstGeom>
          <a:noFill/>
        </p:spPr>
        <p:txBody>
          <a:bodyPr wrap="square" rtlCol="0">
            <a:spAutoFit/>
          </a:bodyPr>
          <a:lstStyle/>
          <a:p>
            <a:pPr algn="just"/>
            <a:r>
              <a:rPr lang="en-US" sz="4000" b="1" i="1" dirty="0">
                <a:solidFill>
                  <a:srgbClr val="FF0000"/>
                </a:solidFill>
                <a:latin typeface="Times New Roman" panose="02020603050405020304" pitchFamily="18" charset="0"/>
                <a:cs typeface="Times New Roman" panose="02020603050405020304" pitchFamily="18" charset="0"/>
              </a:rPr>
              <a:t>2</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Thành</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phần</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không</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khí</a:t>
            </a:r>
            <a:r>
              <a:rPr lang="en-US" sz="4000" b="1" i="1" dirty="0" smtClean="0">
                <a:solidFill>
                  <a:srgbClr val="FF0000"/>
                </a:solidFill>
                <a:latin typeface="Times New Roman" panose="02020603050405020304" pitchFamily="18" charset="0"/>
                <a:cs typeface="Times New Roman" panose="02020603050405020304" pitchFamily="18" charset="0"/>
              </a:rPr>
              <a:t>: </a:t>
            </a:r>
            <a:endParaRPr lang="en-US" sz="4000" b="1" i="1" dirty="0">
              <a:solidFill>
                <a:srgbClr val="FF0000"/>
              </a:solidFill>
              <a:latin typeface="Times New Roman" panose="02020603050405020304" pitchFamily="18" charset="0"/>
              <a:cs typeface="Times New Roman" panose="02020603050405020304" pitchFamily="18" charset="0"/>
            </a:endParaRPr>
          </a:p>
        </p:txBody>
      </p:sp>
      <p:pic>
        <p:nvPicPr>
          <p:cNvPr id="4098" name="Picture 2" descr="E:\CHUYEN MON\GIÁO ÁN LỊCH SỬ ĐỊA LÍ\GIÁO ÁN PPT\BÀI ĐỊA LÍ\BÀI ĐỊA LÍ HOÀN CHỈNH\HỎ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407"/>
          <a:stretch/>
        </p:blipFill>
        <p:spPr bwMode="auto">
          <a:xfrm>
            <a:off x="147165" y="142432"/>
            <a:ext cx="2532993" cy="2048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13"/>
          <p:cNvGraphicFramePr>
            <a:graphicFrameLocks noChangeAspect="1"/>
          </p:cNvGraphicFramePr>
          <p:nvPr>
            <p:extLst>
              <p:ext uri="{D42A27DB-BD31-4B8C-83A1-F6EECF244321}">
                <p14:modId xmlns:p14="http://schemas.microsoft.com/office/powerpoint/2010/main" val="3771184458"/>
              </p:ext>
            </p:extLst>
          </p:nvPr>
        </p:nvGraphicFramePr>
        <p:xfrm>
          <a:off x="5407572" y="977252"/>
          <a:ext cx="6660056" cy="4887547"/>
        </p:xfrm>
        <a:graphic>
          <a:graphicData uri="http://schemas.openxmlformats.org/presentationml/2006/ole">
            <mc:AlternateContent xmlns:mc="http://schemas.openxmlformats.org/markup-compatibility/2006">
              <mc:Choice xmlns:v="urn:schemas-microsoft-com:vml" Requires="v">
                <p:oleObj spid="_x0000_s4120" name="Chart" r:id="rId4" imgW="5762625" imgH="4457700" progId="Excel.Chart.8">
                  <p:embed/>
                </p:oleObj>
              </mc:Choice>
              <mc:Fallback>
                <p:oleObj name="Chart" r:id="rId4" imgW="5762625" imgH="4457700"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7572" y="977252"/>
                        <a:ext cx="6660056" cy="488754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67607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5" presetClass="exit" presetSubtype="10" fill="hold" grpId="0" nodeType="withEffect">
                                  <p:stCondLst>
                                    <p:cond delay="0"/>
                                  </p:stCondLst>
                                  <p:childTnLst>
                                    <p:animEffect transition="out" filter="checkerboard(across)">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OleChart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537788" y="336328"/>
            <a:ext cx="9245600" cy="609600"/>
          </a:xfrm>
        </p:spPr>
        <p:txBody>
          <a:bodyPr/>
          <a:lstStyle/>
          <a:p>
            <a:pPr algn="l" eaLnBrk="1" hangingPunct="1"/>
            <a:r>
              <a:rPr lang="en-US" sz="4800" b="1" i="1" u="sng" dirty="0" smtClean="0">
                <a:solidFill>
                  <a:srgbClr val="FF0000"/>
                </a:solidFill>
                <a:latin typeface="Times New Roman" pitchFamily="18" charset="0"/>
                <a:cs typeface="Times New Roman" pitchFamily="18" charset="0"/>
              </a:rPr>
              <a:t>2. </a:t>
            </a:r>
            <a:r>
              <a:rPr lang="en-US" sz="4800" b="1" i="1" u="sng" dirty="0" err="1" smtClean="0">
                <a:solidFill>
                  <a:srgbClr val="FF0000"/>
                </a:solidFill>
                <a:latin typeface="Times New Roman" pitchFamily="18" charset="0"/>
                <a:cs typeface="Times New Roman" pitchFamily="18" charset="0"/>
              </a:rPr>
              <a:t>Thành</a:t>
            </a:r>
            <a:r>
              <a:rPr lang="en-US" sz="4800" b="1" i="1" u="sng" dirty="0" smtClean="0">
                <a:solidFill>
                  <a:srgbClr val="FF0000"/>
                </a:solidFill>
                <a:latin typeface="Times New Roman" pitchFamily="18" charset="0"/>
                <a:cs typeface="Times New Roman" pitchFamily="18" charset="0"/>
              </a:rPr>
              <a:t> </a:t>
            </a:r>
            <a:r>
              <a:rPr lang="en-US" sz="4800" b="1" i="1" u="sng" dirty="0" err="1" smtClean="0">
                <a:solidFill>
                  <a:srgbClr val="FF0000"/>
                </a:solidFill>
                <a:latin typeface="Times New Roman" pitchFamily="18" charset="0"/>
                <a:cs typeface="Times New Roman" pitchFamily="18" charset="0"/>
              </a:rPr>
              <a:t>phần</a:t>
            </a:r>
            <a:r>
              <a:rPr lang="en-US" sz="4800" b="1" i="1" u="sng" dirty="0" smtClean="0">
                <a:solidFill>
                  <a:srgbClr val="FF0000"/>
                </a:solidFill>
                <a:latin typeface="Times New Roman" pitchFamily="18" charset="0"/>
                <a:cs typeface="Times New Roman" pitchFamily="18" charset="0"/>
              </a:rPr>
              <a:t> </a:t>
            </a:r>
            <a:r>
              <a:rPr lang="en-US" sz="4800" b="1" i="1" u="sng" dirty="0" err="1" smtClean="0">
                <a:solidFill>
                  <a:srgbClr val="FF0000"/>
                </a:solidFill>
                <a:latin typeface="Times New Roman" pitchFamily="18" charset="0"/>
                <a:cs typeface="Times New Roman" pitchFamily="18" charset="0"/>
              </a:rPr>
              <a:t>của</a:t>
            </a:r>
            <a:r>
              <a:rPr lang="en-US" sz="4800" b="1" i="1" u="sng" dirty="0" smtClean="0">
                <a:solidFill>
                  <a:srgbClr val="FF0000"/>
                </a:solidFill>
                <a:latin typeface="Times New Roman" pitchFamily="18" charset="0"/>
                <a:cs typeface="Times New Roman" pitchFamily="18" charset="0"/>
              </a:rPr>
              <a:t> </a:t>
            </a:r>
            <a:r>
              <a:rPr lang="en-US" sz="4800" b="1" i="1" u="sng" dirty="0" err="1" smtClean="0">
                <a:solidFill>
                  <a:srgbClr val="FF0000"/>
                </a:solidFill>
                <a:latin typeface="Times New Roman" pitchFamily="18" charset="0"/>
                <a:cs typeface="Times New Roman" pitchFamily="18" charset="0"/>
              </a:rPr>
              <a:t>không</a:t>
            </a:r>
            <a:r>
              <a:rPr lang="en-US" sz="4800" b="1" i="1" u="sng" dirty="0" smtClean="0">
                <a:solidFill>
                  <a:srgbClr val="FF0000"/>
                </a:solidFill>
                <a:latin typeface="Times New Roman" pitchFamily="18" charset="0"/>
                <a:cs typeface="Times New Roman" pitchFamily="18" charset="0"/>
              </a:rPr>
              <a:t> </a:t>
            </a:r>
            <a:r>
              <a:rPr lang="en-US" sz="4800" b="1" i="1" u="sng" dirty="0" err="1" smtClean="0">
                <a:solidFill>
                  <a:srgbClr val="FF0000"/>
                </a:solidFill>
                <a:latin typeface="Times New Roman" pitchFamily="18" charset="0"/>
                <a:cs typeface="Times New Roman" pitchFamily="18" charset="0"/>
              </a:rPr>
              <a:t>khí</a:t>
            </a:r>
            <a:r>
              <a:rPr lang="en-US" sz="4800" b="1" i="1" u="sng" dirty="0" smtClean="0">
                <a:solidFill>
                  <a:srgbClr val="FF0000"/>
                </a:solidFill>
                <a:latin typeface="Times New Roman" pitchFamily="18" charset="0"/>
                <a:cs typeface="Times New Roman" pitchFamily="18" charset="0"/>
              </a:rPr>
              <a:t>:</a:t>
            </a:r>
          </a:p>
        </p:txBody>
      </p:sp>
      <p:graphicFrame>
        <p:nvGraphicFramePr>
          <p:cNvPr id="11277" name="Object 13"/>
          <p:cNvGraphicFramePr>
            <a:graphicFrameLocks noGrp="1" noChangeAspect="1"/>
          </p:cNvGraphicFramePr>
          <p:nvPr>
            <p:ph idx="4294967295"/>
            <p:extLst>
              <p:ext uri="{D42A27DB-BD31-4B8C-83A1-F6EECF244321}">
                <p14:modId xmlns:p14="http://schemas.microsoft.com/office/powerpoint/2010/main" val="2171432184"/>
              </p:ext>
            </p:extLst>
          </p:nvPr>
        </p:nvGraphicFramePr>
        <p:xfrm>
          <a:off x="2133600" y="1119356"/>
          <a:ext cx="7823200" cy="5502165"/>
        </p:xfrm>
        <a:graphic>
          <a:graphicData uri="http://schemas.openxmlformats.org/presentationml/2006/ole">
            <mc:AlternateContent xmlns:mc="http://schemas.openxmlformats.org/markup-compatibility/2006">
              <mc:Choice xmlns:v="urn:schemas-microsoft-com:vml" Requires="v">
                <p:oleObj spid="_x0000_s3098" name="Chart" r:id="rId3" imgW="5762625" imgH="4457700" progId="Excel.Chart.8">
                  <p:embed/>
                </p:oleObj>
              </mc:Choice>
              <mc:Fallback>
                <p:oleObj name="Chart" r:id="rId3" imgW="5762625" imgH="4457700"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119356"/>
                        <a:ext cx="7823200" cy="5502165"/>
                      </a:xfrm>
                      <a:prstGeom prst="rect">
                        <a:avLst/>
                      </a:prstGeom>
                      <a:noFill/>
                      <a:ln>
                        <a:noFill/>
                      </a:ln>
                      <a:extLst/>
                    </p:spPr>
                  </p:pic>
                </p:oleObj>
              </mc:Fallback>
            </mc:AlternateContent>
          </a:graphicData>
        </a:graphic>
      </p:graphicFrame>
      <p:sp>
        <p:nvSpPr>
          <p:cNvPr id="11281" name="Text Box 17"/>
          <p:cNvSpPr txBox="1">
            <a:spLocks noChangeArrowheads="1"/>
          </p:cNvSpPr>
          <p:nvPr/>
        </p:nvSpPr>
        <p:spPr bwMode="auto">
          <a:xfrm>
            <a:off x="4286469" y="4779953"/>
            <a:ext cx="355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eaLnBrk="0" fontAlgn="base" hangingPunct="0">
              <a:spcBef>
                <a:spcPct val="50000"/>
              </a:spcBef>
              <a:spcAft>
                <a:spcPct val="0"/>
              </a:spcAft>
            </a:pPr>
            <a:r>
              <a:rPr lang="en-US" sz="2800" b="1" dirty="0" err="1" smtClean="0">
                <a:solidFill>
                  <a:srgbClr val="FF0000"/>
                </a:solidFill>
              </a:rPr>
              <a:t>Khí</a:t>
            </a:r>
            <a:r>
              <a:rPr lang="en-US" sz="2800" b="1" dirty="0" smtClean="0">
                <a:solidFill>
                  <a:srgbClr val="FF0000"/>
                </a:solidFill>
              </a:rPr>
              <a:t> </a:t>
            </a:r>
            <a:r>
              <a:rPr lang="en-US" sz="2800" b="1" dirty="0" err="1" smtClean="0">
                <a:solidFill>
                  <a:srgbClr val="FF0000"/>
                </a:solidFill>
              </a:rPr>
              <a:t>Nitơ</a:t>
            </a:r>
            <a:r>
              <a:rPr lang="en-US" sz="2800" b="1" dirty="0" smtClean="0">
                <a:solidFill>
                  <a:srgbClr val="FF0000"/>
                </a:solidFill>
              </a:rPr>
              <a:t> (78%)</a:t>
            </a:r>
          </a:p>
        </p:txBody>
      </p:sp>
      <p:grpSp>
        <p:nvGrpSpPr>
          <p:cNvPr id="2" name="Group 32"/>
          <p:cNvGrpSpPr>
            <a:grpSpLocks/>
          </p:cNvGrpSpPr>
          <p:nvPr/>
        </p:nvGrpSpPr>
        <p:grpSpPr bwMode="auto">
          <a:xfrm>
            <a:off x="6908800" y="2057400"/>
            <a:ext cx="4470400" cy="762000"/>
            <a:chOff x="3264" y="1296"/>
            <a:chExt cx="2112" cy="480"/>
          </a:xfrm>
        </p:grpSpPr>
        <p:sp>
          <p:nvSpPr>
            <p:cNvPr id="10255" name="Text Box 14"/>
            <p:cNvSpPr txBox="1">
              <a:spLocks noChangeArrowheads="1"/>
            </p:cNvSpPr>
            <p:nvPr/>
          </p:nvSpPr>
          <p:spPr bwMode="auto">
            <a:xfrm>
              <a:off x="3600" y="1296"/>
              <a:ext cx="17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0" fontAlgn="base" hangingPunct="0">
                <a:spcBef>
                  <a:spcPct val="50000"/>
                </a:spcBef>
                <a:spcAft>
                  <a:spcPct val="0"/>
                </a:spcAft>
              </a:pPr>
              <a:r>
                <a:rPr lang="en-US" sz="2800" b="1" smtClean="0">
                  <a:solidFill>
                    <a:srgbClr val="FF0000"/>
                  </a:solidFill>
                </a:rPr>
                <a:t>Khí Oxi (21%)</a:t>
              </a:r>
            </a:p>
          </p:txBody>
        </p:sp>
        <p:sp>
          <p:nvSpPr>
            <p:cNvPr id="10256" name="Line 18"/>
            <p:cNvSpPr>
              <a:spLocks noChangeShapeType="1"/>
            </p:cNvSpPr>
            <p:nvPr/>
          </p:nvSpPr>
          <p:spPr bwMode="auto">
            <a:xfrm>
              <a:off x="3264" y="1440"/>
              <a:ext cx="0" cy="33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10257" name="Line 19"/>
            <p:cNvSpPr>
              <a:spLocks noChangeShapeType="1"/>
            </p:cNvSpPr>
            <p:nvPr/>
          </p:nvSpPr>
          <p:spPr bwMode="auto">
            <a:xfrm>
              <a:off x="3264" y="1440"/>
              <a:ext cx="336"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grpSp>
      <p:grpSp>
        <p:nvGrpSpPr>
          <p:cNvPr id="3" name="Group 33"/>
          <p:cNvGrpSpPr>
            <a:grpSpLocks/>
          </p:cNvGrpSpPr>
          <p:nvPr/>
        </p:nvGrpSpPr>
        <p:grpSpPr bwMode="auto">
          <a:xfrm>
            <a:off x="993231" y="1447799"/>
            <a:ext cx="5001172" cy="1219200"/>
            <a:chOff x="624" y="960"/>
            <a:chExt cx="2208" cy="768"/>
          </a:xfrm>
        </p:grpSpPr>
        <p:grpSp>
          <p:nvGrpSpPr>
            <p:cNvPr id="10251" name="Group 31"/>
            <p:cNvGrpSpPr>
              <a:grpSpLocks/>
            </p:cNvGrpSpPr>
            <p:nvPr/>
          </p:nvGrpSpPr>
          <p:grpSpPr bwMode="auto">
            <a:xfrm>
              <a:off x="624" y="960"/>
              <a:ext cx="2208" cy="768"/>
              <a:chOff x="624" y="960"/>
              <a:chExt cx="2208" cy="768"/>
            </a:xfrm>
          </p:grpSpPr>
          <p:sp>
            <p:nvSpPr>
              <p:cNvPr id="10253" name="Text Box 20"/>
              <p:cNvSpPr txBox="1">
                <a:spLocks noChangeArrowheads="1"/>
              </p:cNvSpPr>
              <p:nvPr/>
            </p:nvSpPr>
            <p:spPr bwMode="auto">
              <a:xfrm>
                <a:off x="624" y="960"/>
                <a:ext cx="1445"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0" fontAlgn="base" hangingPunct="0">
                  <a:spcBef>
                    <a:spcPct val="50000"/>
                  </a:spcBef>
                  <a:spcAft>
                    <a:spcPct val="0"/>
                  </a:spcAft>
                </a:pPr>
                <a:r>
                  <a:rPr lang="en-US" sz="2800" b="1" dirty="0" err="1" smtClean="0">
                    <a:solidFill>
                      <a:srgbClr val="FF0000"/>
                    </a:solidFill>
                  </a:rPr>
                  <a:t>Hơi</a:t>
                </a:r>
                <a:r>
                  <a:rPr lang="en-US" sz="2800" b="1" dirty="0" smtClean="0">
                    <a:solidFill>
                      <a:srgbClr val="FF0000"/>
                    </a:solidFill>
                  </a:rPr>
                  <a:t> </a:t>
                </a:r>
                <a:r>
                  <a:rPr lang="en-US" sz="2800" b="1" dirty="0" err="1" smtClean="0">
                    <a:solidFill>
                      <a:srgbClr val="FF0000"/>
                    </a:solidFill>
                  </a:rPr>
                  <a:t>nước</a:t>
                </a:r>
                <a:r>
                  <a:rPr lang="en-US" sz="2800" b="1" dirty="0" smtClean="0">
                    <a:solidFill>
                      <a:srgbClr val="FF0000"/>
                    </a:solidFill>
                  </a:rPr>
                  <a:t> </a:t>
                </a:r>
                <a:r>
                  <a:rPr lang="en-US" sz="2800" b="1" dirty="0" err="1" smtClean="0">
                    <a:solidFill>
                      <a:srgbClr val="FF0000"/>
                    </a:solidFill>
                  </a:rPr>
                  <a:t>và</a:t>
                </a:r>
                <a:r>
                  <a:rPr lang="en-US" sz="2800" b="1" dirty="0" smtClean="0">
                    <a:solidFill>
                      <a:srgbClr val="FF0000"/>
                    </a:solidFill>
                  </a:rPr>
                  <a:t> </a:t>
                </a:r>
                <a:r>
                  <a:rPr lang="en-US" sz="2800" b="1" dirty="0" err="1" smtClean="0">
                    <a:solidFill>
                      <a:srgbClr val="FF0000"/>
                    </a:solidFill>
                  </a:rPr>
                  <a:t>các</a:t>
                </a:r>
                <a:r>
                  <a:rPr lang="en-US" sz="2800" b="1" dirty="0" smtClean="0">
                    <a:solidFill>
                      <a:srgbClr val="FF0000"/>
                    </a:solidFill>
                  </a:rPr>
                  <a:t> </a:t>
                </a:r>
                <a:r>
                  <a:rPr lang="en-US" sz="2800" b="1" dirty="0" err="1" smtClean="0">
                    <a:solidFill>
                      <a:srgbClr val="FF0000"/>
                    </a:solidFill>
                  </a:rPr>
                  <a:t>khí</a:t>
                </a:r>
                <a:r>
                  <a:rPr lang="en-US" sz="2800" b="1" dirty="0" smtClean="0">
                    <a:solidFill>
                      <a:srgbClr val="FF0000"/>
                    </a:solidFill>
                  </a:rPr>
                  <a:t> </a:t>
                </a:r>
                <a:r>
                  <a:rPr lang="en-US" sz="2800" b="1" dirty="0" err="1" smtClean="0">
                    <a:solidFill>
                      <a:srgbClr val="FF0000"/>
                    </a:solidFill>
                  </a:rPr>
                  <a:t>khác</a:t>
                </a:r>
                <a:r>
                  <a:rPr lang="en-US" sz="2800" b="1" dirty="0" smtClean="0">
                    <a:solidFill>
                      <a:srgbClr val="FF0000"/>
                    </a:solidFill>
                  </a:rPr>
                  <a:t> (1%)</a:t>
                </a:r>
              </a:p>
            </p:txBody>
          </p:sp>
          <p:sp>
            <p:nvSpPr>
              <p:cNvPr id="10254" name="Line 23"/>
              <p:cNvSpPr>
                <a:spLocks noChangeShapeType="1"/>
              </p:cNvSpPr>
              <p:nvPr/>
            </p:nvSpPr>
            <p:spPr bwMode="auto">
              <a:xfrm>
                <a:off x="2832" y="1344"/>
                <a:ext cx="0" cy="38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grpSp>
        <p:sp>
          <p:nvSpPr>
            <p:cNvPr id="10252" name="Line 24"/>
            <p:cNvSpPr>
              <a:spLocks noChangeShapeType="1"/>
            </p:cNvSpPr>
            <p:nvPr/>
          </p:nvSpPr>
          <p:spPr bwMode="auto">
            <a:xfrm>
              <a:off x="1776" y="1344"/>
              <a:ext cx="1056"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grpSp>
      <p:sp>
        <p:nvSpPr>
          <p:cNvPr id="10248" name="Text Box 30"/>
          <p:cNvSpPr txBox="1">
            <a:spLocks noChangeArrowheads="1"/>
          </p:cNvSpPr>
          <p:nvPr/>
        </p:nvSpPr>
        <p:spPr bwMode="auto">
          <a:xfrm>
            <a:off x="4267200" y="1538288"/>
            <a:ext cx="3657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fontAlgn="base">
              <a:spcBef>
                <a:spcPct val="50000"/>
              </a:spcBef>
              <a:spcAft>
                <a:spcPct val="0"/>
              </a:spcAft>
            </a:pPr>
            <a:endParaRPr lang="en-US" sz="1800" smtClean="0">
              <a:solidFill>
                <a:srgbClr val="000000"/>
              </a:solidFill>
            </a:endParaRPr>
          </a:p>
        </p:txBody>
      </p:sp>
      <p:sp>
        <p:nvSpPr>
          <p:cNvPr id="11298" name="Rectangle 34"/>
          <p:cNvSpPr>
            <a:spLocks noChangeArrowheads="1"/>
          </p:cNvSpPr>
          <p:nvPr/>
        </p:nvSpPr>
        <p:spPr bwMode="auto">
          <a:xfrm>
            <a:off x="508019" y="1281113"/>
            <a:ext cx="1101659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r>
              <a:rPr lang="en-US" sz="4800" b="1" dirty="0" smtClean="0">
                <a:solidFill>
                  <a:srgbClr val="3333FF"/>
                </a:solidFill>
                <a:latin typeface="Times New Roman" pitchFamily="18" charset="0"/>
                <a:cs typeface="Times New Roman" pitchFamily="18" charset="0"/>
              </a:rPr>
              <a:t>- </a:t>
            </a:r>
            <a:r>
              <a:rPr lang="en-US" sz="4800" b="1" dirty="0" err="1" smtClean="0">
                <a:solidFill>
                  <a:srgbClr val="3333FF"/>
                </a:solidFill>
                <a:latin typeface="Times New Roman" pitchFamily="18" charset="0"/>
                <a:cs typeface="Times New Roman" pitchFamily="18" charset="0"/>
              </a:rPr>
              <a:t>Gồm</a:t>
            </a:r>
            <a:r>
              <a:rPr lang="en-US" sz="4800" b="1" dirty="0" smtClean="0">
                <a:solidFill>
                  <a:srgbClr val="3333FF"/>
                </a:solidFill>
                <a:latin typeface="Times New Roman" pitchFamily="18" charset="0"/>
                <a:cs typeface="Times New Roman" pitchFamily="18" charset="0"/>
              </a:rPr>
              <a:t>: </a:t>
            </a:r>
          </a:p>
          <a:p>
            <a:pPr fontAlgn="base">
              <a:spcBef>
                <a:spcPct val="20000"/>
              </a:spcBef>
              <a:spcAft>
                <a:spcPct val="0"/>
              </a:spcAft>
            </a:pPr>
            <a:r>
              <a:rPr lang="en-US" sz="4800" b="1" dirty="0" smtClean="0">
                <a:solidFill>
                  <a:srgbClr val="3333FF"/>
                </a:solidFill>
                <a:latin typeface="Times New Roman" pitchFamily="18" charset="0"/>
                <a:cs typeface="Times New Roman" pitchFamily="18" charset="0"/>
              </a:rPr>
              <a:t>+ </a:t>
            </a:r>
            <a:r>
              <a:rPr lang="en-US" sz="4800" b="1" dirty="0" err="1" smtClean="0">
                <a:solidFill>
                  <a:srgbClr val="3333FF"/>
                </a:solidFill>
                <a:latin typeface="Times New Roman" pitchFamily="18" charset="0"/>
                <a:cs typeface="Times New Roman" pitchFamily="18" charset="0"/>
              </a:rPr>
              <a:t>Khí</a:t>
            </a:r>
            <a:r>
              <a:rPr lang="en-US" sz="4800" b="1" dirty="0" smtClean="0">
                <a:solidFill>
                  <a:srgbClr val="3333FF"/>
                </a:solidFill>
                <a:latin typeface="Times New Roman" pitchFamily="18" charset="0"/>
                <a:cs typeface="Times New Roman" pitchFamily="18" charset="0"/>
              </a:rPr>
              <a:t> </a:t>
            </a:r>
            <a:r>
              <a:rPr lang="en-US" sz="4800" b="1" dirty="0" err="1" smtClean="0">
                <a:solidFill>
                  <a:srgbClr val="3333FF"/>
                </a:solidFill>
                <a:latin typeface="Times New Roman" pitchFamily="18" charset="0"/>
                <a:cs typeface="Times New Roman" pitchFamily="18" charset="0"/>
              </a:rPr>
              <a:t>oxi</a:t>
            </a:r>
            <a:r>
              <a:rPr lang="en-US" sz="4800" b="1" dirty="0" smtClean="0">
                <a:solidFill>
                  <a:srgbClr val="3333FF"/>
                </a:solidFill>
                <a:latin typeface="Times New Roman" pitchFamily="18" charset="0"/>
                <a:cs typeface="Times New Roman" pitchFamily="18" charset="0"/>
              </a:rPr>
              <a:t> 21%, </a:t>
            </a:r>
          </a:p>
          <a:p>
            <a:pPr fontAlgn="base">
              <a:spcBef>
                <a:spcPct val="20000"/>
              </a:spcBef>
              <a:spcAft>
                <a:spcPct val="0"/>
              </a:spcAft>
            </a:pPr>
            <a:r>
              <a:rPr lang="en-US" sz="4800" b="1" dirty="0" smtClean="0">
                <a:solidFill>
                  <a:srgbClr val="3333FF"/>
                </a:solidFill>
                <a:latin typeface="Times New Roman" pitchFamily="18" charset="0"/>
                <a:cs typeface="Times New Roman" pitchFamily="18" charset="0"/>
              </a:rPr>
              <a:t>+ </a:t>
            </a:r>
            <a:r>
              <a:rPr lang="en-US" sz="4800" b="1" dirty="0" err="1" smtClean="0">
                <a:solidFill>
                  <a:srgbClr val="3333FF"/>
                </a:solidFill>
                <a:latin typeface="Times New Roman" pitchFamily="18" charset="0"/>
                <a:cs typeface="Times New Roman" pitchFamily="18" charset="0"/>
              </a:rPr>
              <a:t>Nito</a:t>
            </a:r>
            <a:r>
              <a:rPr lang="en-US" sz="4800" b="1" dirty="0" smtClean="0">
                <a:solidFill>
                  <a:srgbClr val="3333FF"/>
                </a:solidFill>
                <a:latin typeface="Times New Roman" pitchFamily="18" charset="0"/>
                <a:cs typeface="Times New Roman" pitchFamily="18" charset="0"/>
              </a:rPr>
              <a:t> 78%, </a:t>
            </a:r>
          </a:p>
          <a:p>
            <a:pPr fontAlgn="base">
              <a:spcBef>
                <a:spcPct val="20000"/>
              </a:spcBef>
              <a:spcAft>
                <a:spcPct val="0"/>
              </a:spcAft>
            </a:pPr>
            <a:r>
              <a:rPr lang="en-US" sz="4800" b="1" dirty="0" smtClean="0">
                <a:solidFill>
                  <a:srgbClr val="3333FF"/>
                </a:solidFill>
                <a:latin typeface="Times New Roman" pitchFamily="18" charset="0"/>
                <a:cs typeface="Times New Roman" pitchFamily="18" charset="0"/>
              </a:rPr>
              <a:t>+ </a:t>
            </a:r>
            <a:r>
              <a:rPr lang="en-US" sz="4800" b="1" dirty="0" err="1" smtClean="0">
                <a:solidFill>
                  <a:srgbClr val="3333FF"/>
                </a:solidFill>
                <a:latin typeface="Times New Roman" pitchFamily="18" charset="0"/>
                <a:cs typeface="Times New Roman" pitchFamily="18" charset="0"/>
              </a:rPr>
              <a:t>Hơi</a:t>
            </a:r>
            <a:r>
              <a:rPr lang="en-US" sz="4800" b="1" dirty="0" smtClean="0">
                <a:solidFill>
                  <a:srgbClr val="3333FF"/>
                </a:solidFill>
                <a:latin typeface="Times New Roman" pitchFamily="18" charset="0"/>
                <a:cs typeface="Times New Roman" pitchFamily="18" charset="0"/>
              </a:rPr>
              <a:t> </a:t>
            </a:r>
            <a:r>
              <a:rPr lang="en-US" sz="4800" b="1" dirty="0" err="1" smtClean="0">
                <a:solidFill>
                  <a:srgbClr val="3333FF"/>
                </a:solidFill>
                <a:latin typeface="Times New Roman" pitchFamily="18" charset="0"/>
                <a:cs typeface="Times New Roman" pitchFamily="18" charset="0"/>
              </a:rPr>
              <a:t>nước</a:t>
            </a:r>
            <a:r>
              <a:rPr lang="en-US" sz="4800" b="1" dirty="0" smtClean="0">
                <a:solidFill>
                  <a:srgbClr val="3333FF"/>
                </a:solidFill>
                <a:latin typeface="Times New Roman" pitchFamily="18" charset="0"/>
                <a:cs typeface="Times New Roman" pitchFamily="18" charset="0"/>
              </a:rPr>
              <a:t> </a:t>
            </a:r>
            <a:r>
              <a:rPr lang="en-US" sz="4800" b="1" dirty="0" err="1" smtClean="0">
                <a:solidFill>
                  <a:srgbClr val="3333FF"/>
                </a:solidFill>
                <a:latin typeface="Times New Roman" pitchFamily="18" charset="0"/>
                <a:cs typeface="Times New Roman" pitchFamily="18" charset="0"/>
              </a:rPr>
              <a:t>và</a:t>
            </a:r>
            <a:r>
              <a:rPr lang="en-US" sz="4800" b="1" dirty="0" smtClean="0">
                <a:solidFill>
                  <a:srgbClr val="3333FF"/>
                </a:solidFill>
                <a:latin typeface="Times New Roman" pitchFamily="18" charset="0"/>
                <a:cs typeface="Times New Roman" pitchFamily="18" charset="0"/>
              </a:rPr>
              <a:t> </a:t>
            </a:r>
            <a:r>
              <a:rPr lang="en-US" sz="4800" b="1" dirty="0" err="1" smtClean="0">
                <a:solidFill>
                  <a:srgbClr val="3333FF"/>
                </a:solidFill>
                <a:latin typeface="Times New Roman" pitchFamily="18" charset="0"/>
                <a:cs typeface="Times New Roman" pitchFamily="18" charset="0"/>
              </a:rPr>
              <a:t>các</a:t>
            </a:r>
            <a:r>
              <a:rPr lang="en-US" sz="4800" b="1" dirty="0" smtClean="0">
                <a:solidFill>
                  <a:srgbClr val="3333FF"/>
                </a:solidFill>
                <a:latin typeface="Times New Roman" pitchFamily="18" charset="0"/>
                <a:cs typeface="Times New Roman" pitchFamily="18" charset="0"/>
              </a:rPr>
              <a:t> </a:t>
            </a:r>
            <a:r>
              <a:rPr lang="en-US" sz="4800" b="1" dirty="0" err="1" smtClean="0">
                <a:solidFill>
                  <a:srgbClr val="3333FF"/>
                </a:solidFill>
                <a:latin typeface="Times New Roman" pitchFamily="18" charset="0"/>
                <a:cs typeface="Times New Roman" pitchFamily="18" charset="0"/>
              </a:rPr>
              <a:t>khí</a:t>
            </a:r>
            <a:r>
              <a:rPr lang="en-US" sz="4800" b="1" dirty="0" smtClean="0">
                <a:solidFill>
                  <a:srgbClr val="3333FF"/>
                </a:solidFill>
                <a:latin typeface="Times New Roman" pitchFamily="18" charset="0"/>
                <a:cs typeface="Times New Roman" pitchFamily="18" charset="0"/>
              </a:rPr>
              <a:t> </a:t>
            </a:r>
            <a:r>
              <a:rPr lang="en-US" sz="4800" b="1" dirty="0" err="1" smtClean="0">
                <a:solidFill>
                  <a:srgbClr val="3333FF"/>
                </a:solidFill>
                <a:latin typeface="Times New Roman" pitchFamily="18" charset="0"/>
                <a:cs typeface="Times New Roman" pitchFamily="18" charset="0"/>
              </a:rPr>
              <a:t>khác</a:t>
            </a:r>
            <a:r>
              <a:rPr lang="en-US" sz="4800" b="1" dirty="0" smtClean="0">
                <a:solidFill>
                  <a:srgbClr val="3333FF"/>
                </a:solidFill>
                <a:latin typeface="Times New Roman" pitchFamily="18" charset="0"/>
                <a:cs typeface="Times New Roman" pitchFamily="18" charset="0"/>
              </a:rPr>
              <a:t> 1%.</a:t>
            </a:r>
          </a:p>
        </p:txBody>
      </p:sp>
      <p:sp>
        <p:nvSpPr>
          <p:cNvPr id="11299" name="Text Box 35"/>
          <p:cNvSpPr txBox="1">
            <a:spLocks noChangeArrowheads="1"/>
          </p:cNvSpPr>
          <p:nvPr/>
        </p:nvSpPr>
        <p:spPr bwMode="auto">
          <a:xfrm>
            <a:off x="2006600" y="6214261"/>
            <a:ext cx="868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fontAlgn="base">
              <a:spcBef>
                <a:spcPct val="50000"/>
              </a:spcBef>
              <a:spcAft>
                <a:spcPct val="0"/>
              </a:spcAft>
            </a:pPr>
            <a:r>
              <a:rPr lang="en-US" sz="2800" b="1" dirty="0" err="1" smtClean="0">
                <a:solidFill>
                  <a:srgbClr val="333399"/>
                </a:solidFill>
                <a:latin typeface="Times New Roman" pitchFamily="18" charset="0"/>
                <a:cs typeface="Times New Roman" pitchFamily="18" charset="0"/>
              </a:rPr>
              <a:t>Hình</a:t>
            </a:r>
            <a:r>
              <a:rPr lang="en-US" sz="2800" b="1" dirty="0" smtClean="0">
                <a:solidFill>
                  <a:srgbClr val="333399"/>
                </a:solidFill>
                <a:latin typeface="Times New Roman" pitchFamily="18" charset="0"/>
                <a:cs typeface="Times New Roman" pitchFamily="18" charset="0"/>
              </a:rPr>
              <a:t> 12.2. CÁC THÀNH PHẦN CỦA KHÔNG KHÍ</a:t>
            </a:r>
          </a:p>
        </p:txBody>
      </p:sp>
      <p:sp>
        <p:nvSpPr>
          <p:cNvPr id="18" name="Rectangle 17"/>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969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281"/>
                                        </p:tgtEl>
                                        <p:attrNameLst>
                                          <p:attrName>style.visibility</p:attrName>
                                        </p:attrNameLst>
                                      </p:cBhvr>
                                      <p:to>
                                        <p:strVal val="visible"/>
                                      </p:to>
                                    </p:set>
                                    <p:animEffect transition="in" filter="checkerboard(across)">
                                      <p:cBhvr>
                                        <p:cTn id="17" dur="500"/>
                                        <p:tgtEl>
                                          <p:spTgt spid="112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nodeType="clickEffect">
                                  <p:stCondLst>
                                    <p:cond delay="0"/>
                                  </p:stCondLst>
                                  <p:childTnLst>
                                    <p:animEffect transition="out" filter="checkerboard(across)">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5" presetClass="exit" presetSubtype="10" fill="hold" grpId="0" nodeType="withEffect">
                                  <p:stCondLst>
                                    <p:cond delay="0"/>
                                  </p:stCondLst>
                                  <p:childTnLst>
                                    <p:animEffect transition="out" filter="checkerboard(across)">
                                      <p:cBhvr>
                                        <p:cTn id="24" dur="500"/>
                                        <p:tgtEl>
                                          <p:spTgt spid="11277"/>
                                        </p:tgtEl>
                                      </p:cBhvr>
                                    </p:animEffect>
                                    <p:set>
                                      <p:cBhvr>
                                        <p:cTn id="25" dur="1" fill="hold">
                                          <p:stCondLst>
                                            <p:cond delay="499"/>
                                          </p:stCondLst>
                                        </p:cTn>
                                        <p:tgtEl>
                                          <p:spTgt spid="11277"/>
                                        </p:tgtEl>
                                        <p:attrNameLst>
                                          <p:attrName>style.visibility</p:attrName>
                                        </p:attrNameLst>
                                      </p:cBhvr>
                                      <p:to>
                                        <p:strVal val="hidden"/>
                                      </p:to>
                                    </p:set>
                                  </p:childTnLst>
                                </p:cTn>
                              </p:par>
                              <p:par>
                                <p:cTn id="26" presetID="5" presetClass="exit" presetSubtype="10" fill="hold" grpId="0" nodeType="withEffect">
                                  <p:stCondLst>
                                    <p:cond delay="0"/>
                                  </p:stCondLst>
                                  <p:childTnLst>
                                    <p:animEffect transition="out" filter="checkerboard(across)">
                                      <p:cBhvr>
                                        <p:cTn id="27" dur="500"/>
                                        <p:tgtEl>
                                          <p:spTgt spid="11299"/>
                                        </p:tgtEl>
                                      </p:cBhvr>
                                    </p:animEffect>
                                    <p:set>
                                      <p:cBhvr>
                                        <p:cTn id="28" dur="1" fill="hold">
                                          <p:stCondLst>
                                            <p:cond delay="499"/>
                                          </p:stCondLst>
                                        </p:cTn>
                                        <p:tgtEl>
                                          <p:spTgt spid="11299"/>
                                        </p:tgtEl>
                                        <p:attrNameLst>
                                          <p:attrName>style.visibility</p:attrName>
                                        </p:attrNameLst>
                                      </p:cBhvr>
                                      <p:to>
                                        <p:strVal val="hidden"/>
                                      </p:to>
                                    </p:set>
                                  </p:childTnLst>
                                </p:cTn>
                              </p:par>
                              <p:par>
                                <p:cTn id="29" presetID="5" presetClass="exit" presetSubtype="10" fill="hold" grpId="1" nodeType="withEffect">
                                  <p:stCondLst>
                                    <p:cond delay="0"/>
                                  </p:stCondLst>
                                  <p:childTnLst>
                                    <p:animEffect transition="out" filter="checkerboard(across)">
                                      <p:cBhvr>
                                        <p:cTn id="30" dur="500"/>
                                        <p:tgtEl>
                                          <p:spTgt spid="11281"/>
                                        </p:tgtEl>
                                      </p:cBhvr>
                                    </p:animEffect>
                                    <p:set>
                                      <p:cBhvr>
                                        <p:cTn id="31" dur="1" fill="hold">
                                          <p:stCondLst>
                                            <p:cond delay="499"/>
                                          </p:stCondLst>
                                        </p:cTn>
                                        <p:tgtEl>
                                          <p:spTgt spid="11281"/>
                                        </p:tgtEl>
                                        <p:attrNameLst>
                                          <p:attrName>style.visibility</p:attrName>
                                        </p:attrNameLst>
                                      </p:cBhvr>
                                      <p:to>
                                        <p:strVal val="hidden"/>
                                      </p:to>
                                    </p:set>
                                  </p:childTnLst>
                                </p:cTn>
                              </p:par>
                              <p:par>
                                <p:cTn id="32" presetID="5" presetClass="exit" presetSubtype="10" fill="hold" nodeType="withEffect">
                                  <p:stCondLst>
                                    <p:cond delay="0"/>
                                  </p:stCondLst>
                                  <p:childTnLst>
                                    <p:animEffect transition="out" filter="checkerboard(across)">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childTnLst>
                          </p:cTn>
                        </p:par>
                        <p:par>
                          <p:cTn id="35" fill="hold" nodeType="afterGroup">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11298">
                                            <p:txEl>
                                              <p:pRg st="0" end="0"/>
                                            </p:txEl>
                                          </p:spTgt>
                                        </p:tgtEl>
                                        <p:attrNameLst>
                                          <p:attrName>style.visibility</p:attrName>
                                        </p:attrNameLst>
                                      </p:cBhvr>
                                      <p:to>
                                        <p:strVal val="visible"/>
                                      </p:to>
                                    </p:set>
                                    <p:anim calcmode="lin" valueType="num">
                                      <p:cBhvr additive="base">
                                        <p:cTn id="38" dur="500" fill="hold"/>
                                        <p:tgtEl>
                                          <p:spTgt spid="1129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298">
                                            <p:txEl>
                                              <p:pRg st="0" end="0"/>
                                            </p:txEl>
                                          </p:spTgt>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11298">
                                            <p:txEl>
                                              <p:pRg st="1" end="1"/>
                                            </p:txEl>
                                          </p:spTgt>
                                        </p:tgtEl>
                                        <p:attrNameLst>
                                          <p:attrName>style.visibility</p:attrName>
                                        </p:attrNameLst>
                                      </p:cBhvr>
                                      <p:to>
                                        <p:strVal val="visible"/>
                                      </p:to>
                                    </p:set>
                                    <p:anim calcmode="lin" valueType="num">
                                      <p:cBhvr additive="base">
                                        <p:cTn id="43" dur="500" fill="hold"/>
                                        <p:tgtEl>
                                          <p:spTgt spid="1129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98">
                                            <p:txEl>
                                              <p:pRg st="1" end="1"/>
                                            </p:txEl>
                                          </p:spTgt>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1500"/>
                            </p:stCondLst>
                            <p:childTnLst>
                              <p:par>
                                <p:cTn id="46" presetID="2" presetClass="entr" presetSubtype="4" fill="hold" grpId="0" nodeType="afterEffect">
                                  <p:stCondLst>
                                    <p:cond delay="0"/>
                                  </p:stCondLst>
                                  <p:childTnLst>
                                    <p:set>
                                      <p:cBhvr>
                                        <p:cTn id="47" dur="1" fill="hold">
                                          <p:stCondLst>
                                            <p:cond delay="0"/>
                                          </p:stCondLst>
                                        </p:cTn>
                                        <p:tgtEl>
                                          <p:spTgt spid="11298">
                                            <p:txEl>
                                              <p:pRg st="2" end="2"/>
                                            </p:txEl>
                                          </p:spTgt>
                                        </p:tgtEl>
                                        <p:attrNameLst>
                                          <p:attrName>style.visibility</p:attrName>
                                        </p:attrNameLst>
                                      </p:cBhvr>
                                      <p:to>
                                        <p:strVal val="visible"/>
                                      </p:to>
                                    </p:set>
                                    <p:anim calcmode="lin" valueType="num">
                                      <p:cBhvr additive="base">
                                        <p:cTn id="48" dur="500" fill="hold"/>
                                        <p:tgtEl>
                                          <p:spTgt spid="11298">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298">
                                            <p:txEl>
                                              <p:pRg st="2" end="2"/>
                                            </p:txEl>
                                          </p:spTgt>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2000"/>
                            </p:stCondLst>
                            <p:childTnLst>
                              <p:par>
                                <p:cTn id="51" presetID="2" presetClass="entr" presetSubtype="4" fill="hold" grpId="0" nodeType="afterEffect">
                                  <p:stCondLst>
                                    <p:cond delay="0"/>
                                  </p:stCondLst>
                                  <p:childTnLst>
                                    <p:set>
                                      <p:cBhvr>
                                        <p:cTn id="52" dur="1" fill="hold">
                                          <p:stCondLst>
                                            <p:cond delay="0"/>
                                          </p:stCondLst>
                                        </p:cTn>
                                        <p:tgtEl>
                                          <p:spTgt spid="11298">
                                            <p:txEl>
                                              <p:pRg st="3" end="3"/>
                                            </p:txEl>
                                          </p:spTgt>
                                        </p:tgtEl>
                                        <p:attrNameLst>
                                          <p:attrName>style.visibility</p:attrName>
                                        </p:attrNameLst>
                                      </p:cBhvr>
                                      <p:to>
                                        <p:strVal val="visible"/>
                                      </p:to>
                                    </p:set>
                                    <p:anim calcmode="lin" valueType="num">
                                      <p:cBhvr additive="base">
                                        <p:cTn id="53" dur="500" fill="hold"/>
                                        <p:tgtEl>
                                          <p:spTgt spid="11298">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2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277" grpId="0"/>
      <p:bldP spid="11281" grpId="0"/>
      <p:bldP spid="11281" grpId="1"/>
      <p:bldP spid="11298" grpId="0" build="p"/>
      <p:bldP spid="1129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17"/>
        <p:cNvGrpSpPr/>
        <p:nvPr/>
      </p:nvGrpSpPr>
      <p:grpSpPr>
        <a:xfrm>
          <a:off x="0" y="0"/>
          <a:ext cx="0" cy="0"/>
          <a:chOff x="0" y="0"/>
          <a:chExt cx="0" cy="0"/>
        </a:xfrm>
      </p:grpSpPr>
      <p:sp>
        <p:nvSpPr>
          <p:cNvPr id="1618" name="Google Shape;1618;p29"/>
          <p:cNvSpPr/>
          <p:nvPr/>
        </p:nvSpPr>
        <p:spPr>
          <a:xfrm>
            <a:off x="10150603" y="424514"/>
            <a:ext cx="1501524" cy="720452"/>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9" name="Google Shape;1619;p29"/>
          <p:cNvSpPr/>
          <p:nvPr/>
        </p:nvSpPr>
        <p:spPr>
          <a:xfrm>
            <a:off x="998452" y="152846"/>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0" name="Google Shape;1620;p29"/>
          <p:cNvSpPr/>
          <p:nvPr/>
        </p:nvSpPr>
        <p:spPr>
          <a:xfrm>
            <a:off x="364912" y="393485"/>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2" name="Google Shape;1622;p29"/>
          <p:cNvSpPr txBox="1">
            <a:spLocks noGrp="1"/>
          </p:cNvSpPr>
          <p:nvPr>
            <p:ph type="body" idx="1"/>
          </p:nvPr>
        </p:nvSpPr>
        <p:spPr>
          <a:xfrm>
            <a:off x="279931" y="1576297"/>
            <a:ext cx="12013324" cy="980400"/>
          </a:xfrm>
          <a:prstGeom prst="rect">
            <a:avLst/>
          </a:prstGeom>
        </p:spPr>
        <p:txBody>
          <a:bodyPr spcFirstLastPara="1" wrap="square" lIns="121900" tIns="121900" rIns="121900" bIns="121900" anchor="t" anchorCtr="0">
            <a:noAutofit/>
          </a:bodyPr>
          <a:lstStyle/>
          <a:p>
            <a:pPr marL="0" indent="0" algn="just">
              <a:lnSpc>
                <a:spcPct val="150000"/>
              </a:lnSpc>
              <a:buNone/>
            </a:pPr>
            <a:r>
              <a:rPr lang="en-US" sz="3200" b="1" dirty="0" err="1">
                <a:solidFill>
                  <a:schemeClr val="accent3">
                    <a:lumMod val="75000"/>
                  </a:schemeClr>
                </a:solidFill>
                <a:latin typeface="Times New Roman" panose="02020603050405020304" pitchFamily="18" charset="0"/>
                <a:cs typeface="Times New Roman" panose="02020603050405020304" pitchFamily="18" charset="0"/>
              </a:rPr>
              <a:t>Bài</a:t>
            </a:r>
            <a:r>
              <a:rPr lang="en-US" sz="3200" b="1" dirty="0">
                <a:solidFill>
                  <a:schemeClr val="accent3">
                    <a:lumMod val="75000"/>
                  </a:schemeClr>
                </a:solidFill>
                <a:latin typeface="Times New Roman" panose="02020603050405020304" pitchFamily="18" charset="0"/>
                <a:cs typeface="Times New Roman" panose="02020603050405020304" pitchFamily="18" charset="0"/>
              </a:rPr>
              <a:t> 12: </a:t>
            </a:r>
            <a:r>
              <a:rPr lang="en-US" sz="3200" b="1" dirty="0" err="1">
                <a:solidFill>
                  <a:schemeClr val="accent3">
                    <a:lumMod val="75000"/>
                  </a:schemeClr>
                </a:solidFill>
                <a:latin typeface="Times New Roman" panose="02020603050405020304" pitchFamily="18" charset="0"/>
                <a:cs typeface="Times New Roman" panose="02020603050405020304" pitchFamily="18" charset="0"/>
              </a:rPr>
              <a:t>Lớp</a:t>
            </a:r>
            <a:r>
              <a:rPr lang="en-US" sz="3200" b="1" dirty="0">
                <a:solidFill>
                  <a:schemeClr val="accent3">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cs typeface="Times New Roman" panose="02020603050405020304" pitchFamily="18" charset="0"/>
              </a:rPr>
              <a:t>vỏ</a:t>
            </a:r>
            <a:r>
              <a:rPr lang="en-US" sz="3200" b="1" dirty="0">
                <a:solidFill>
                  <a:schemeClr val="accent3">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cs typeface="Times New Roman" panose="02020603050405020304" pitchFamily="18" charset="0"/>
              </a:rPr>
              <a:t>khí</a:t>
            </a:r>
            <a:r>
              <a:rPr lang="en-US" sz="3200" b="1" dirty="0">
                <a:solidFill>
                  <a:schemeClr val="accent3">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3">
                    <a:lumMod val="75000"/>
                  </a:schemeClr>
                </a:solidFill>
                <a:latin typeface="Times New Roman" panose="02020603050405020304" pitchFamily="18" charset="0"/>
                <a:cs typeface="Times New Roman" panose="02020603050405020304" pitchFamily="18" charset="0"/>
              </a:rPr>
              <a:t>K</a:t>
            </a:r>
            <a:r>
              <a:rPr lang="en-US" sz="3600" b="1" dirty="0" err="1">
                <a:solidFill>
                  <a:schemeClr val="accent3">
                    <a:lumMod val="75000"/>
                  </a:schemeClr>
                </a:solidFill>
                <a:latin typeface="Times New Roman" panose="02020603050405020304" pitchFamily="18" charset="0"/>
                <a:cs typeface="Times New Roman" panose="02020603050405020304" pitchFamily="18" charset="0"/>
              </a:rPr>
              <a:t>hối</a:t>
            </a:r>
            <a:r>
              <a:rPr lang="en-US" sz="3600" b="1" dirty="0">
                <a:solidFill>
                  <a:schemeClr val="accent3">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3">
                    <a:lumMod val="75000"/>
                  </a:schemeClr>
                </a:solidFill>
                <a:latin typeface="Times New Roman" panose="02020603050405020304" pitchFamily="18" charset="0"/>
                <a:cs typeface="Times New Roman" panose="02020603050405020304" pitchFamily="18" charset="0"/>
              </a:rPr>
              <a:t>khí</a:t>
            </a:r>
            <a:r>
              <a:rPr lang="en-US" sz="3600" b="1" dirty="0">
                <a:solidFill>
                  <a:schemeClr val="accent3">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3">
                    <a:lumMod val="75000"/>
                  </a:schemeClr>
                </a:solidFill>
                <a:latin typeface="Times New Roman" panose="02020603050405020304" pitchFamily="18" charset="0"/>
                <a:cs typeface="Times New Roman" panose="02020603050405020304" pitchFamily="18" charset="0"/>
              </a:rPr>
              <a:t>Khí</a:t>
            </a:r>
            <a:r>
              <a:rPr lang="en-US" sz="3600" b="1" dirty="0">
                <a:solidFill>
                  <a:schemeClr val="accent3">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3">
                    <a:lumMod val="75000"/>
                  </a:schemeClr>
                </a:solidFill>
                <a:latin typeface="Times New Roman" panose="02020603050405020304" pitchFamily="18" charset="0"/>
                <a:cs typeface="Times New Roman" panose="02020603050405020304" pitchFamily="18" charset="0"/>
              </a:rPr>
              <a:t>áp</a:t>
            </a:r>
            <a:r>
              <a:rPr lang="en-US" sz="3600" b="1" dirty="0">
                <a:solidFill>
                  <a:schemeClr val="accent3">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3">
                    <a:lumMod val="75000"/>
                  </a:schemeClr>
                </a:solidFill>
                <a:latin typeface="Times New Roman" panose="02020603050405020304" pitchFamily="18" charset="0"/>
                <a:cs typeface="Times New Roman" panose="02020603050405020304" pitchFamily="18" charset="0"/>
              </a:rPr>
              <a:t>và</a:t>
            </a:r>
            <a:r>
              <a:rPr lang="en-US" sz="3600" b="1" dirty="0">
                <a:solidFill>
                  <a:schemeClr val="accent3">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3">
                    <a:lumMod val="75000"/>
                  </a:schemeClr>
                </a:solidFill>
                <a:latin typeface="Times New Roman" panose="02020603050405020304" pitchFamily="18" charset="0"/>
                <a:cs typeface="Times New Roman" panose="02020603050405020304" pitchFamily="18" charset="0"/>
              </a:rPr>
              <a:t>gió</a:t>
            </a:r>
            <a:r>
              <a:rPr lang="en-US" sz="3600" b="1" dirty="0">
                <a:solidFill>
                  <a:schemeClr val="accent3">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3">
                    <a:lumMod val="75000"/>
                  </a:schemeClr>
                </a:solidFill>
                <a:latin typeface="Times New Roman" panose="02020603050405020304" pitchFamily="18" charset="0"/>
                <a:cs typeface="Times New Roman" panose="02020603050405020304" pitchFamily="18" charset="0"/>
              </a:rPr>
              <a:t>trên</a:t>
            </a:r>
            <a:r>
              <a:rPr lang="en-US" sz="3600" b="1" dirty="0">
                <a:solidFill>
                  <a:schemeClr val="accent3">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3">
                    <a:lumMod val="75000"/>
                  </a:schemeClr>
                </a:solidFill>
                <a:latin typeface="Times New Roman" panose="02020603050405020304" pitchFamily="18" charset="0"/>
                <a:cs typeface="Times New Roman" panose="02020603050405020304" pitchFamily="18" charset="0"/>
              </a:rPr>
              <a:t>Trái</a:t>
            </a:r>
            <a:r>
              <a:rPr lang="en-US" sz="3600" b="1" dirty="0">
                <a:solidFill>
                  <a:schemeClr val="accent3">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3">
                    <a:lumMod val="75000"/>
                  </a:schemeClr>
                </a:solidFill>
                <a:latin typeface="Times New Roman" panose="02020603050405020304" pitchFamily="18" charset="0"/>
                <a:cs typeface="Times New Roman" panose="02020603050405020304" pitchFamily="18" charset="0"/>
              </a:rPr>
              <a:t>Đất</a:t>
            </a:r>
            <a:r>
              <a:rPr lang="en-US" sz="3600" b="1" dirty="0">
                <a:solidFill>
                  <a:schemeClr val="accent3">
                    <a:lumMod val="75000"/>
                  </a:schemeClr>
                </a:solidFill>
                <a:latin typeface="Times New Roman" panose="02020603050405020304" pitchFamily="18" charset="0"/>
                <a:cs typeface="Times New Roman" panose="02020603050405020304" pitchFamily="18" charset="0"/>
              </a:rPr>
              <a:t>.</a:t>
            </a:r>
          </a:p>
          <a:p>
            <a:pPr marL="0" indent="0" algn="just">
              <a:lnSpc>
                <a:spcPct val="150000"/>
              </a:lnSpc>
              <a:buNone/>
            </a:pPr>
            <a:r>
              <a:rPr lang="en-US" sz="3600" b="1" dirty="0" err="1">
                <a:solidFill>
                  <a:srgbClr val="0070C0"/>
                </a:solidFill>
                <a:latin typeface="Times New Roman" panose="02020603050405020304" pitchFamily="18" charset="0"/>
                <a:cs typeface="Times New Roman" panose="02020603050405020304" pitchFamily="18" charset="0"/>
              </a:rPr>
              <a:t>Bài</a:t>
            </a:r>
            <a:r>
              <a:rPr lang="en-US" sz="3600" b="1" dirty="0">
                <a:solidFill>
                  <a:srgbClr val="0070C0"/>
                </a:solidFill>
                <a:latin typeface="Times New Roman" panose="02020603050405020304" pitchFamily="18" charset="0"/>
                <a:cs typeface="Times New Roman" panose="02020603050405020304" pitchFamily="18" charset="0"/>
              </a:rPr>
              <a:t> 13. </a:t>
            </a:r>
            <a:r>
              <a:rPr lang="en-US" sz="3600" b="1" dirty="0" err="1">
                <a:solidFill>
                  <a:srgbClr val="0070C0"/>
                </a:solidFill>
                <a:latin typeface="Times New Roman" panose="02020603050405020304" pitchFamily="18" charset="0"/>
                <a:cs typeface="Times New Roman" panose="02020603050405020304" pitchFamily="18" charset="0"/>
              </a:rPr>
              <a:t>Thời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tiết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và</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khí</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hậu</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Các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đới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khí</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hậu</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trên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Trái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Đất</a:t>
            </a:r>
            <a:r>
              <a:rPr lang="en-US" sz="3600" b="1" dirty="0">
                <a:solidFill>
                  <a:srgbClr val="0070C0"/>
                </a:solidFill>
                <a:latin typeface="Times New Roman" panose="02020603050405020304" pitchFamily="18" charset="0"/>
                <a:cs typeface="Times New Roman" panose="02020603050405020304" pitchFamily="18" charset="0"/>
              </a:rPr>
              <a:t>.</a:t>
            </a:r>
          </a:p>
          <a:p>
            <a:pPr marL="0" indent="0" algn="just">
              <a:lnSpc>
                <a:spcPct val="150000"/>
              </a:lnSpc>
              <a:buNone/>
            </a:pPr>
            <a:r>
              <a:rPr lang="en-US" sz="3600" b="1" dirty="0" err="1">
                <a:solidFill>
                  <a:schemeClr val="tx2">
                    <a:lumMod val="75000"/>
                  </a:schemeClr>
                </a:solidFill>
                <a:latin typeface="Times New Roman" panose="02020603050405020304" pitchFamily="18" charset="0"/>
                <a:cs typeface="Times New Roman" panose="02020603050405020304" pitchFamily="18" charset="0"/>
              </a:rPr>
              <a:t>Bài</a:t>
            </a:r>
            <a:r>
              <a:rPr lang="en-US" sz="3600" b="1" dirty="0">
                <a:solidFill>
                  <a:schemeClr val="tx2">
                    <a:lumMod val="75000"/>
                  </a:schemeClr>
                </a:solidFill>
                <a:latin typeface="Times New Roman" panose="02020603050405020304" pitchFamily="18" charset="0"/>
                <a:cs typeface="Times New Roman" panose="02020603050405020304" pitchFamily="18" charset="0"/>
              </a:rPr>
              <a:t> 14: </a:t>
            </a:r>
            <a:r>
              <a:rPr lang="en-US" sz="3600" b="1" dirty="0" err="1">
                <a:solidFill>
                  <a:schemeClr val="tx2">
                    <a:lumMod val="75000"/>
                  </a:schemeClr>
                </a:solidFill>
                <a:latin typeface="Times New Roman" panose="02020603050405020304" pitchFamily="18" charset="0"/>
                <a:cs typeface="Times New Roman" panose="02020603050405020304" pitchFamily="18" charset="0"/>
              </a:rPr>
              <a:t>Biến</a:t>
            </a:r>
            <a:r>
              <a:rPr 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schemeClr>
                </a:solidFill>
                <a:latin typeface="Times New Roman" panose="02020603050405020304" pitchFamily="18" charset="0"/>
                <a:cs typeface="Times New Roman" panose="02020603050405020304" pitchFamily="18" charset="0"/>
              </a:rPr>
              <a:t>đổi</a:t>
            </a:r>
            <a:r>
              <a:rPr 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schemeClr>
                </a:solidFill>
                <a:latin typeface="Times New Roman" panose="02020603050405020304" pitchFamily="18" charset="0"/>
                <a:cs typeface="Times New Roman" panose="02020603050405020304" pitchFamily="18" charset="0"/>
              </a:rPr>
              <a:t>khí</a:t>
            </a:r>
            <a:r>
              <a:rPr 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schemeClr>
                </a:solidFill>
                <a:latin typeface="Times New Roman" panose="02020603050405020304" pitchFamily="18" charset="0"/>
                <a:cs typeface="Times New Roman" panose="02020603050405020304" pitchFamily="18" charset="0"/>
              </a:rPr>
              <a:t>hậu</a:t>
            </a:r>
            <a:r>
              <a:rPr 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schemeClr>
                </a:solidFill>
                <a:latin typeface="Times New Roman" panose="02020603050405020304" pitchFamily="18" charset="0"/>
                <a:cs typeface="Times New Roman" panose="02020603050405020304" pitchFamily="18" charset="0"/>
              </a:rPr>
              <a:t>và</a:t>
            </a:r>
            <a:r>
              <a:rPr 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schemeClr>
                </a:solidFill>
                <a:latin typeface="Times New Roman" panose="02020603050405020304" pitchFamily="18" charset="0"/>
                <a:cs typeface="Times New Roman" panose="02020603050405020304" pitchFamily="18" charset="0"/>
              </a:rPr>
              <a:t>ứng</a:t>
            </a:r>
            <a:r>
              <a:rPr 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schemeClr>
                </a:solidFill>
                <a:latin typeface="Times New Roman" panose="02020603050405020304" pitchFamily="18" charset="0"/>
                <a:cs typeface="Times New Roman" panose="02020603050405020304" pitchFamily="18" charset="0"/>
              </a:rPr>
              <a:t>phó</a:t>
            </a:r>
            <a:r>
              <a:rPr 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schemeClr>
                </a:solidFill>
                <a:latin typeface="Times New Roman" panose="02020603050405020304" pitchFamily="18" charset="0"/>
                <a:cs typeface="Times New Roman" panose="02020603050405020304" pitchFamily="18" charset="0"/>
              </a:rPr>
              <a:t>với</a:t>
            </a:r>
            <a:r>
              <a:rPr 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schemeClr>
                </a:solidFill>
                <a:latin typeface="Times New Roman" panose="02020603050405020304" pitchFamily="18" charset="0"/>
                <a:cs typeface="Times New Roman" panose="02020603050405020304" pitchFamily="18" charset="0"/>
              </a:rPr>
              <a:t>biến</a:t>
            </a:r>
            <a:r>
              <a:rPr 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schemeClr>
                </a:solidFill>
                <a:latin typeface="Times New Roman" panose="02020603050405020304" pitchFamily="18" charset="0"/>
                <a:cs typeface="Times New Roman" panose="02020603050405020304" pitchFamily="18" charset="0"/>
              </a:rPr>
              <a:t>đổi</a:t>
            </a:r>
            <a:r>
              <a:rPr 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schemeClr>
                </a:solidFill>
                <a:latin typeface="Times New Roman" panose="02020603050405020304" pitchFamily="18" charset="0"/>
                <a:cs typeface="Times New Roman" panose="02020603050405020304" pitchFamily="18" charset="0"/>
              </a:rPr>
              <a:t>khí</a:t>
            </a:r>
            <a:r>
              <a:rPr 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sz="3600" b="1" dirty="0" err="1">
                <a:solidFill>
                  <a:schemeClr val="tx2">
                    <a:lumMod val="75000"/>
                  </a:schemeClr>
                </a:solidFill>
                <a:latin typeface="Times New Roman" panose="02020603050405020304" pitchFamily="18" charset="0"/>
                <a:cs typeface="Times New Roman" panose="02020603050405020304" pitchFamily="18" charset="0"/>
              </a:rPr>
              <a:t>hậu</a:t>
            </a:r>
            <a:r>
              <a:rPr lang="en-US" sz="3600" b="1" dirty="0">
                <a:solidFill>
                  <a:schemeClr val="tx2">
                    <a:lumMod val="75000"/>
                  </a:schemeClr>
                </a:solidFill>
                <a:latin typeface="Times New Roman" panose="02020603050405020304" pitchFamily="18" charset="0"/>
                <a:cs typeface="Times New Roman" panose="02020603050405020304" pitchFamily="18" charset="0"/>
              </a:rPr>
              <a:t>.</a:t>
            </a:r>
          </a:p>
          <a:p>
            <a:pPr marL="0" indent="0" algn="just">
              <a:lnSpc>
                <a:spcPct val="150000"/>
              </a:lnSpc>
              <a:buNone/>
            </a:pPr>
            <a:r>
              <a:rPr lang="en-US" sz="3600" b="1" dirty="0" err="1">
                <a:solidFill>
                  <a:srgbClr val="00B050"/>
                </a:solidFill>
                <a:latin typeface="Times New Roman" panose="02020603050405020304" pitchFamily="18" charset="0"/>
                <a:cs typeface="Times New Roman" panose="02020603050405020304" pitchFamily="18" charset="0"/>
              </a:rPr>
              <a:t>Bài</a:t>
            </a:r>
            <a:r>
              <a:rPr lang="en-US" sz="3600" b="1" dirty="0">
                <a:solidFill>
                  <a:srgbClr val="00B050"/>
                </a:solidFill>
                <a:latin typeface="Times New Roman" panose="02020603050405020304" pitchFamily="18" charset="0"/>
                <a:cs typeface="Times New Roman" panose="02020603050405020304" pitchFamily="18" charset="0"/>
              </a:rPr>
              <a:t> 15: </a:t>
            </a:r>
            <a:r>
              <a:rPr lang="en-US" sz="3600" b="1" dirty="0" err="1">
                <a:solidFill>
                  <a:srgbClr val="00B050"/>
                </a:solidFill>
                <a:latin typeface="Times New Roman" panose="02020603050405020304" pitchFamily="18" charset="0"/>
                <a:cs typeface="Times New Roman" panose="02020603050405020304" pitchFamily="18" charset="0"/>
              </a:rPr>
              <a:t>Thực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hành</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ph</a:t>
            </a:r>
            <a:r>
              <a:rPr lang="en-US" sz="3200" b="1" dirty="0" err="1">
                <a:solidFill>
                  <a:srgbClr val="00B050"/>
                </a:solidFill>
                <a:latin typeface="Times New Roman" panose="02020603050405020304" pitchFamily="18" charset="0"/>
                <a:cs typeface="Times New Roman" panose="02020603050405020304" pitchFamily="18" charset="0"/>
              </a:rPr>
              <a:t>ân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tích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biểu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đồ</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nhiệt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độ</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và</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lượng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mưa</a:t>
            </a:r>
            <a:r>
              <a:rPr lang="en-US" sz="3200" b="1" dirty="0">
                <a:solidFill>
                  <a:srgbClr val="00B050"/>
                </a:solidFill>
                <a:latin typeface="Times New Roman" panose="02020603050405020304" pitchFamily="18" charset="0"/>
                <a:cs typeface="Times New Roman" panose="02020603050405020304" pitchFamily="18" charset="0"/>
              </a:rPr>
              <a:t>.</a:t>
            </a:r>
          </a:p>
          <a:p>
            <a:pPr marL="0" indent="0" algn="just">
              <a:lnSpc>
                <a:spcPct val="150000"/>
              </a:lnSpc>
              <a:buNone/>
            </a:pPr>
            <a:endParaRPr lang="en-US" sz="3200" b="1" dirty="0">
              <a:solidFill>
                <a:schemeClr val="dk1"/>
              </a:solidFill>
              <a:latin typeface="Times New Roman" panose="02020603050405020304" pitchFamily="18" charset="0"/>
              <a:cs typeface="Times New Roman" panose="02020603050405020304" pitchFamily="18" charset="0"/>
            </a:endParaRPr>
          </a:p>
        </p:txBody>
      </p:sp>
      <p:sp>
        <p:nvSpPr>
          <p:cNvPr id="10" name="Google Shape;1612;p28">
            <a:extLst>
              <a:ext uri="{FF2B5EF4-FFF2-40B4-BE49-F238E27FC236}">
                <a16:creationId xmlns:a16="http://schemas.microsoft.com/office/drawing/2014/main" xmlns="" id="{AF7E218B-C2F0-4212-A9B5-45FFEC349A6C}"/>
              </a:ext>
            </a:extLst>
          </p:cNvPr>
          <p:cNvSpPr txBox="1">
            <a:spLocks/>
          </p:cNvSpPr>
          <p:nvPr/>
        </p:nvSpPr>
        <p:spPr>
          <a:xfrm>
            <a:off x="2690241" y="456121"/>
            <a:ext cx="5518807" cy="9804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6400" b="1" kern="0" dirty="0">
                <a:solidFill>
                  <a:srgbClr val="FB6E6E"/>
                </a:solidFill>
                <a:latin typeface="Times New Roman" panose="02020603050405020304" pitchFamily="18" charset="0"/>
                <a:cs typeface="Times New Roman" panose="02020603050405020304" pitchFamily="18" charset="0"/>
              </a:rPr>
              <a:t>C</a:t>
            </a:r>
            <a:r>
              <a:rPr lang="vi-VN" sz="6400" b="1" kern="0" dirty="0">
                <a:solidFill>
                  <a:srgbClr val="FFE29E"/>
                </a:solidFill>
                <a:latin typeface="Times New Roman" panose="02020603050405020304" pitchFamily="18" charset="0"/>
                <a:cs typeface="Times New Roman" panose="02020603050405020304" pitchFamily="18" charset="0"/>
              </a:rPr>
              <a:t>H</a:t>
            </a:r>
            <a:r>
              <a:rPr lang="vi-VN" sz="6400" b="1" kern="0" dirty="0">
                <a:solidFill>
                  <a:srgbClr val="84B5FB"/>
                </a:solidFill>
                <a:latin typeface="Times New Roman" panose="02020603050405020304" pitchFamily="18" charset="0"/>
                <a:cs typeface="Times New Roman" panose="02020603050405020304" pitchFamily="18" charset="0"/>
              </a:rPr>
              <a:t>Ư</a:t>
            </a:r>
            <a:r>
              <a:rPr lang="vi-VN" sz="6400" b="1" kern="0" dirty="0">
                <a:solidFill>
                  <a:srgbClr val="F9C3DA"/>
                </a:solidFill>
                <a:latin typeface="Times New Roman" panose="02020603050405020304" pitchFamily="18" charset="0"/>
                <a:cs typeface="Times New Roman" panose="02020603050405020304" pitchFamily="18" charset="0"/>
              </a:rPr>
              <a:t>Ơ</a:t>
            </a:r>
            <a:r>
              <a:rPr lang="vi-VN" sz="6400" b="1" kern="0" dirty="0">
                <a:solidFill>
                  <a:srgbClr val="C597F1"/>
                </a:solidFill>
                <a:latin typeface="Times New Roman" panose="02020603050405020304" pitchFamily="18" charset="0"/>
                <a:cs typeface="Times New Roman" panose="02020603050405020304" pitchFamily="18" charset="0"/>
              </a:rPr>
              <a:t>N</a:t>
            </a:r>
            <a:r>
              <a:rPr lang="vi-VN" sz="6400" b="1" kern="0" dirty="0">
                <a:solidFill>
                  <a:srgbClr val="FB6E6E"/>
                </a:solidFill>
                <a:latin typeface="Times New Roman" panose="02020603050405020304" pitchFamily="18" charset="0"/>
                <a:cs typeface="Times New Roman" panose="02020603050405020304" pitchFamily="18" charset="0"/>
              </a:rPr>
              <a:t>G 4</a:t>
            </a:r>
            <a:endParaRPr lang="vi-VN" sz="6400" b="1" kern="0" dirty="0">
              <a:solidFill>
                <a:srgbClr val="FFB489"/>
              </a:solidFill>
              <a:latin typeface="Times New Roman" panose="02020603050405020304" pitchFamily="18" charset="0"/>
              <a:cs typeface="Times New Roman" panose="02020603050405020304" pitchFamily="18" charset="0"/>
            </a:endParaRPr>
          </a:p>
        </p:txBody>
      </p:sp>
      <p:sp>
        <p:nvSpPr>
          <p:cNvPr id="8" name="Rectangle 7"/>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265" y="5160235"/>
            <a:ext cx="2744859" cy="162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0677" y="5160235"/>
            <a:ext cx="3251603" cy="162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369" y="5139597"/>
            <a:ext cx="3251603" cy="162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8334" y="5160235"/>
            <a:ext cx="2736415" cy="162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549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Text Box 30"/>
          <p:cNvSpPr txBox="1">
            <a:spLocks noChangeArrowheads="1"/>
          </p:cNvSpPr>
          <p:nvPr/>
        </p:nvSpPr>
        <p:spPr bwMode="auto">
          <a:xfrm>
            <a:off x="4267200" y="1538288"/>
            <a:ext cx="3657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fontAlgn="base">
              <a:spcBef>
                <a:spcPct val="50000"/>
              </a:spcBef>
              <a:spcAft>
                <a:spcPct val="0"/>
              </a:spcAft>
            </a:pPr>
            <a:endParaRPr lang="en-US" sz="1800" smtClean="0">
              <a:solidFill>
                <a:srgbClr val="000000"/>
              </a:solidFill>
            </a:endParaRPr>
          </a:p>
        </p:txBody>
      </p:sp>
      <p:sp>
        <p:nvSpPr>
          <p:cNvPr id="7" name="Rectangle 6"/>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098" name="Picture 2" descr="E:\CHUYEN MON\GIÁO ÁN LỊCH SỬ ĐỊA LÍ\GIÁO ÁN PPT\BÀI ĐỊA LÍ\BÀI ĐỊA LÍ HOÀN CHỈNH\HỎI.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407"/>
          <a:stretch/>
        </p:blipFill>
        <p:spPr bwMode="auto">
          <a:xfrm>
            <a:off x="228626" y="3316248"/>
            <a:ext cx="2532993" cy="20487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xmlns="" id="{3D2C8EB2-56C1-4118-812B-E82A4D77A0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232" y="740994"/>
            <a:ext cx="5634832" cy="450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xmlns="" id="{CB9D2522-891A-4298-93FF-D31843E9C4A0}"/>
              </a:ext>
            </a:extLst>
          </p:cNvPr>
          <p:cNvSpPr txBox="1"/>
          <p:nvPr/>
        </p:nvSpPr>
        <p:spPr>
          <a:xfrm>
            <a:off x="228604" y="5432274"/>
            <a:ext cx="11713781" cy="1200329"/>
          </a:xfrm>
          <a:prstGeom prst="rect">
            <a:avLst/>
          </a:prstGeom>
          <a:solidFill>
            <a:srgbClr val="FFE29E"/>
          </a:solidFill>
          <a:ln w="38100">
            <a:solidFill>
              <a:srgbClr val="C00000"/>
            </a:solidFill>
          </a:ln>
        </p:spPr>
        <p:txBody>
          <a:bodyPr wrap="square">
            <a:spAutoFit/>
          </a:bodyPr>
          <a:lstStyle/>
          <a:p>
            <a:pPr marL="0" marR="0" lvl="0" indent="0" algn="just" defTabSz="914400" eaLnBrk="1" fontAlgn="auto" latinLnBrk="0" hangingPunct="1">
              <a:lnSpc>
                <a:spcPct val="100000"/>
              </a:lnSpc>
              <a:spcBef>
                <a:spcPts val="600"/>
              </a:spcBef>
              <a:spcAft>
                <a:spcPts val="600"/>
              </a:spcAft>
              <a:buClrTx/>
              <a:buSzTx/>
              <a:buFontTx/>
              <a:buNone/>
              <a:tabLst/>
              <a:defRPr/>
            </a:pPr>
            <a:r>
              <a:rPr kumimoji="0" lang="en-US" sz="31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Quan </a:t>
            </a:r>
            <a:r>
              <a:rPr kumimoji="0" lang="en-US" sz="31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sát</a:t>
            </a:r>
            <a:r>
              <a:rPr kumimoji="0" lang="en-US" sz="31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hình</a:t>
            </a:r>
            <a:r>
              <a:rPr kumimoji="0" lang="en-US" sz="31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12.3 </a:t>
            </a:r>
            <a:r>
              <a:rPr kumimoji="0" lang="en-US" sz="31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kết</a:t>
            </a:r>
            <a:r>
              <a:rPr kumimoji="0" lang="en-US" sz="31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31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31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nội</a:t>
            </a:r>
            <a:r>
              <a:rPr kumimoji="0" lang="en-US" sz="31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dung </a:t>
            </a:r>
            <a:r>
              <a:rPr kumimoji="0" lang="en-US" sz="31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31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bài</a:t>
            </a:r>
            <a:r>
              <a:rPr kumimoji="0" lang="en-US" sz="31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em</a:t>
            </a:r>
            <a:r>
              <a:rPr kumimoji="0" lang="en-US" sz="31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hãy</a:t>
            </a:r>
            <a:r>
              <a:rPr kumimoji="0" lang="en-US" sz="31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cho</a:t>
            </a:r>
            <a:r>
              <a:rPr kumimoji="0" lang="en-US" sz="31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biết</a:t>
            </a:r>
            <a:r>
              <a:rPr kumimoji="0" lang="en-US" sz="31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1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600"/>
              </a:spcBef>
              <a:spcAft>
                <a:spcPts val="600"/>
              </a:spcAft>
              <a:buClrTx/>
              <a:buSzTx/>
              <a:buFontTx/>
              <a:buNone/>
              <a:tabLst/>
              <a:defRPr/>
            </a:pPr>
            <a:r>
              <a:rPr kumimoji="0" lang="en-US" sz="31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Khí</a:t>
            </a:r>
            <a:r>
              <a:rPr kumimoji="0" lang="en-US" sz="31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oxy </a:t>
            </a:r>
            <a:r>
              <a:rPr kumimoji="0" lang="en-US" sz="31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và</a:t>
            </a:r>
            <a:r>
              <a:rPr kumimoji="0" lang="en-US" sz="31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hơi</a:t>
            </a:r>
            <a:r>
              <a:rPr kumimoji="0" lang="en-US" sz="31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nước</a:t>
            </a:r>
            <a:r>
              <a:rPr kumimoji="0" lang="en-US" sz="31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có</a:t>
            </a:r>
            <a:r>
              <a:rPr kumimoji="0" lang="en-US" sz="31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vai</a:t>
            </a:r>
            <a:r>
              <a:rPr kumimoji="0" lang="en-US" sz="31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trò</a:t>
            </a:r>
            <a:r>
              <a:rPr kumimoji="0" lang="en-US" sz="31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gì</a:t>
            </a:r>
            <a:r>
              <a:rPr kumimoji="0" lang="en-US" sz="31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đối</a:t>
            </a:r>
            <a:r>
              <a:rPr kumimoji="0" lang="en-US" sz="31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với</a:t>
            </a:r>
            <a:r>
              <a:rPr kumimoji="0" lang="en-US" sz="31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tự</a:t>
            </a:r>
            <a:r>
              <a:rPr kumimoji="0" lang="en-US" sz="31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nhiên</a:t>
            </a:r>
            <a:r>
              <a:rPr kumimoji="0" lang="en-US" sz="31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trên</a:t>
            </a:r>
            <a:r>
              <a:rPr kumimoji="0" lang="en-US" sz="31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Trái</a:t>
            </a:r>
            <a:r>
              <a:rPr kumimoji="0" lang="en-US" sz="31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3100" b="1" i="0" u="none" strike="noStrike" kern="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Đất</a:t>
            </a:r>
            <a:r>
              <a:rPr kumimoji="0" lang="en-US" sz="3100" b="1"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124" y="159900"/>
            <a:ext cx="4391993" cy="520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914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86"/>
        <p:cNvGrpSpPr/>
        <p:nvPr/>
      </p:nvGrpSpPr>
      <p:grpSpPr>
        <a:xfrm>
          <a:off x="0" y="0"/>
          <a:ext cx="0" cy="0"/>
          <a:chOff x="0" y="0"/>
          <a:chExt cx="0" cy="0"/>
        </a:xfrm>
      </p:grpSpPr>
      <p:pic>
        <p:nvPicPr>
          <p:cNvPr id="7" name="Picture 19" descr="rain25oa">
            <a:extLst>
              <a:ext uri="{FF2B5EF4-FFF2-40B4-BE49-F238E27FC236}">
                <a16:creationId xmlns:a16="http://schemas.microsoft.com/office/drawing/2014/main" xmlns="" id="{E4A36C6D-A828-4B6E-85E6-37C5DA9D8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01" y="3390900"/>
            <a:ext cx="5957827" cy="340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smuktvejr">
            <a:extLst>
              <a:ext uri="{FF2B5EF4-FFF2-40B4-BE49-F238E27FC236}">
                <a16:creationId xmlns:a16="http://schemas.microsoft.com/office/drawing/2014/main" xmlns="" id="{A293183E-124E-4B42-9561-EA18AD926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20" y="78830"/>
            <a:ext cx="6017175" cy="331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081121140526-large">
            <a:extLst>
              <a:ext uri="{FF2B5EF4-FFF2-40B4-BE49-F238E27FC236}">
                <a16:creationId xmlns:a16="http://schemas.microsoft.com/office/drawing/2014/main" xmlns="" id="{88982DD1-F373-40AB-92ED-29FD220331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5496" y="3390900"/>
            <a:ext cx="6006661" cy="340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Sa P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8" y="78830"/>
            <a:ext cx="5996149" cy="3312070"/>
          </a:xfrm>
          <a:prstGeom prst="rect">
            <a:avLst/>
          </a:prstGeom>
          <a:solidFill>
            <a:srgbClr val="1022D2"/>
          </a:solidFill>
          <a:ln w="38100">
            <a:noFill/>
            <a:miter lim="800000"/>
            <a:headEnd/>
            <a:tailEnd/>
          </a:ln>
        </p:spPr>
      </p:pic>
      <p:sp>
        <p:nvSpPr>
          <p:cNvPr id="11" name="Rectangle 10"/>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3">
            <a:extLst>
              <a:ext uri="{FF2B5EF4-FFF2-40B4-BE49-F238E27FC236}">
                <a16:creationId xmlns:a16="http://schemas.microsoft.com/office/drawing/2014/main" xmlns="" id="{3D2C8EB2-56C1-4118-812B-E82A4D77A0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4941" y="290174"/>
            <a:ext cx="7749979" cy="620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176113" y="497812"/>
            <a:ext cx="4098563" cy="131524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051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1" nodeType="clickEffect">
                                  <p:stCondLst>
                                    <p:cond delay="0"/>
                                  </p:stCondLst>
                                  <p:childTnLst>
                                    <p:animEffect transition="out" filter="blinds(horizontal)">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Text Box 30"/>
          <p:cNvSpPr txBox="1">
            <a:spLocks noChangeArrowheads="1"/>
          </p:cNvSpPr>
          <p:nvPr/>
        </p:nvSpPr>
        <p:spPr bwMode="auto">
          <a:xfrm>
            <a:off x="4267200" y="1538288"/>
            <a:ext cx="3657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fontAlgn="base">
              <a:spcBef>
                <a:spcPct val="50000"/>
              </a:spcBef>
              <a:spcAft>
                <a:spcPct val="0"/>
              </a:spcAft>
            </a:pPr>
            <a:endParaRPr lang="en-US" sz="1800" smtClean="0">
              <a:solidFill>
                <a:srgbClr val="000000"/>
              </a:solidFill>
            </a:endParaRPr>
          </a:p>
        </p:txBody>
      </p:sp>
      <p:pic>
        <p:nvPicPr>
          <p:cNvPr id="10" name="Picture 3">
            <a:extLst>
              <a:ext uri="{FF2B5EF4-FFF2-40B4-BE49-F238E27FC236}">
                <a16:creationId xmlns:a16="http://schemas.microsoft.com/office/drawing/2014/main" xmlns="" id="{3D2C8EB2-56C1-4118-812B-E82A4D77A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067" y="78830"/>
            <a:ext cx="5634832" cy="450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006" y="22194"/>
            <a:ext cx="4391993" cy="5385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a:extLst>
              <a:ext uri="{FF2B5EF4-FFF2-40B4-BE49-F238E27FC236}">
                <a16:creationId xmlns:a16="http://schemas.microsoft.com/office/drawing/2014/main" xmlns="" id="{CB9D2522-891A-4298-93FF-D31843E9C4A0}"/>
              </a:ext>
            </a:extLst>
          </p:cNvPr>
          <p:cNvSpPr txBox="1"/>
          <p:nvPr/>
        </p:nvSpPr>
        <p:spPr>
          <a:xfrm>
            <a:off x="78835" y="5479576"/>
            <a:ext cx="12013324" cy="1292662"/>
          </a:xfrm>
          <a:prstGeom prst="rect">
            <a:avLst/>
          </a:prstGeom>
          <a:solidFill>
            <a:schemeClr val="accent2">
              <a:lumMod val="20000"/>
              <a:lumOff val="80000"/>
            </a:schemeClr>
          </a:solidFill>
          <a:ln w="28575">
            <a:solidFill>
              <a:srgbClr val="0000CC"/>
            </a:solidFill>
          </a:ln>
        </p:spPr>
        <p:txBody>
          <a:bodyPr wrap="square">
            <a:spAutoFit/>
          </a:bodyPr>
          <a:lstStyle/>
          <a:p>
            <a:pPr lvl="0" algn="just">
              <a:spcBef>
                <a:spcPts val="600"/>
              </a:spcBef>
              <a:spcAft>
                <a:spcPts val="600"/>
              </a:spcAft>
            </a:pP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Khí</a:t>
            </a:r>
            <a:r>
              <a:rPr lang="en-US" sz="2600" b="1" dirty="0" smtClean="0">
                <a:solidFill>
                  <a:srgbClr val="002060"/>
                </a:solidFill>
                <a:latin typeface="Times New Roman" panose="02020603050405020304" pitchFamily="18" charset="0"/>
                <a:cs typeface="Times New Roman" panose="02020603050405020304" pitchFamily="18" charset="0"/>
              </a:rPr>
              <a:t> carbonic </a:t>
            </a:r>
            <a:r>
              <a:rPr lang="en-US" sz="2600" b="1" dirty="0" err="1" smtClean="0">
                <a:solidFill>
                  <a:srgbClr val="002060"/>
                </a:solidFill>
                <a:latin typeface="Times New Roman" panose="02020603050405020304" pitchFamily="18" charset="0"/>
                <a:cs typeface="Times New Roman" panose="02020603050405020304" pitchFamily="18" charset="0"/>
              </a:rPr>
              <a:t>chiếm</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một</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tỉ</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lệ</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rất</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nhỏ</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nhưng</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giữ</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vai</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trò</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quan</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trọng</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khí</a:t>
            </a:r>
            <a:r>
              <a:rPr lang="en-US" sz="2600" b="1" dirty="0" smtClean="0">
                <a:solidFill>
                  <a:srgbClr val="002060"/>
                </a:solidFill>
                <a:latin typeface="Times New Roman" panose="02020603050405020304" pitchFamily="18" charset="0"/>
                <a:cs typeface="Times New Roman" panose="02020603050405020304" pitchFamily="18" charset="0"/>
              </a:rPr>
              <a:t> carbonic </a:t>
            </a:r>
            <a:r>
              <a:rPr lang="en-US" sz="2600" b="1" dirty="0" err="1" smtClean="0">
                <a:solidFill>
                  <a:srgbClr val="002060"/>
                </a:solidFill>
                <a:latin typeface="Times New Roman" panose="02020603050405020304" pitchFamily="18" charset="0"/>
                <a:cs typeface="Times New Roman" panose="02020603050405020304" pitchFamily="18" charset="0"/>
              </a:rPr>
              <a:t>kết</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hợp</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với</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nước</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ánh</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sáng</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và</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năng</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lượng</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Mặt</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Trời</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để</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cây</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xanh</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quanh</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hợp</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tạo</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nên</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chất</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hữu</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cơ</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và</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khí</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ooxxy</a:t>
            </a:r>
            <a:r>
              <a:rPr lang="en-US" sz="2600" b="1" dirty="0" smtClean="0">
                <a:solidFill>
                  <a:srgbClr val="002060"/>
                </a:solidFill>
                <a:latin typeface="Times New Roman" panose="02020603050405020304" pitchFamily="18" charset="0"/>
                <a:cs typeface="Times New Roman" panose="02020603050405020304" pitchFamily="18" charset="0"/>
              </a:rPr>
              <a:t> – </a:t>
            </a:r>
            <a:r>
              <a:rPr lang="en-US" sz="2600" b="1" dirty="0" err="1" smtClean="0">
                <a:solidFill>
                  <a:srgbClr val="002060"/>
                </a:solidFill>
                <a:latin typeface="Times New Roman" panose="02020603050405020304" pitchFamily="18" charset="0"/>
                <a:cs typeface="Times New Roman" panose="02020603050405020304" pitchFamily="18" charset="0"/>
              </a:rPr>
              <a:t>những</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dưỡng</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chất</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cần</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thiết</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cho</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sự</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sống</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trên</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Trái</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Đất</a:t>
            </a:r>
            <a:r>
              <a:rPr lang="en-US" sz="2600" b="1" dirty="0" smtClean="0">
                <a:solidFill>
                  <a:srgbClr val="002060"/>
                </a:solidFill>
                <a:latin typeface="Times New Roman" panose="02020603050405020304" pitchFamily="18" charset="0"/>
                <a:cs typeface="Times New Roman" panose="02020603050405020304" pitchFamily="18" charset="0"/>
              </a:rPr>
              <a:t>.</a:t>
            </a:r>
            <a:endParaRPr lang="en-US" sz="2600" b="1" dirty="0">
              <a:solidFill>
                <a:srgbClr val="002060"/>
              </a:solidFill>
              <a:latin typeface="Times New Roman" panose="02020603050405020304" pitchFamily="18" charset="0"/>
              <a:cs typeface="Times New Roman" panose="02020603050405020304" pitchFamily="18" charset="0"/>
            </a:endParaRPr>
          </a:p>
        </p:txBody>
      </p:sp>
      <p:sp>
        <p:nvSpPr>
          <p:cNvPr id="8" name="Scroll: Horizontal 5">
            <a:extLst>
              <a:ext uri="{FF2B5EF4-FFF2-40B4-BE49-F238E27FC236}">
                <a16:creationId xmlns:a16="http://schemas.microsoft.com/office/drawing/2014/main" xmlns="" id="{4BD042C2-425C-4579-8F92-315AE8B905F4}"/>
              </a:ext>
            </a:extLst>
          </p:cNvPr>
          <p:cNvSpPr/>
          <p:nvPr/>
        </p:nvSpPr>
        <p:spPr>
          <a:xfrm>
            <a:off x="220728" y="4911419"/>
            <a:ext cx="6532823" cy="1782003"/>
          </a:xfrm>
          <a:prstGeom prst="horizontalScroll">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smtClean="0">
                <a:ln>
                  <a:noFill/>
                </a:ln>
                <a:solidFill>
                  <a:srgbClr val="FFFF00"/>
                </a:solidFill>
                <a:effectLst/>
                <a:uLnTx/>
                <a:uFillTx/>
                <a:latin typeface="Times New Roman" panose="02020603050405020304" pitchFamily="18" charset="0"/>
                <a:ea typeface="+mn-ea"/>
                <a:cs typeface="Times New Roman" panose="02020603050405020304" pitchFamily="18" charset="0"/>
              </a:rPr>
              <a:t>Em</a:t>
            </a:r>
            <a:r>
              <a:rPr kumimoji="0" lang="en-US" sz="3200" b="1"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smtClean="0">
                <a:ln>
                  <a:noFill/>
                </a:ln>
                <a:solidFill>
                  <a:srgbClr val="FFFF00"/>
                </a:solidFill>
                <a:effectLst/>
                <a:uLnTx/>
                <a:uFillTx/>
                <a:latin typeface="Times New Roman" panose="02020603050405020304" pitchFamily="18" charset="0"/>
                <a:ea typeface="+mn-ea"/>
                <a:cs typeface="Times New Roman" panose="02020603050405020304" pitchFamily="18" charset="0"/>
              </a:rPr>
              <a:t>hãy</a:t>
            </a:r>
            <a:r>
              <a:rPr kumimoji="0" lang="en-US" sz="3200" b="1"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 đ</a:t>
            </a:r>
            <a:r>
              <a:rPr kumimoji="0" lang="vi-VN" sz="3200" b="1"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ưa ra giải pháp để giảm khí cacbonic và tăng khí ôxy</a:t>
            </a:r>
            <a:r>
              <a:rPr kumimoji="0" lang="en-US" sz="3200" b="1"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0" cap="none" spc="0" normalizeH="0" baseline="0" noProof="0" dirty="0" smtClean="0">
              <a:ln>
                <a:noFill/>
              </a:ln>
              <a:solidFill>
                <a:srgbClr val="FFFF00"/>
              </a:solidFill>
              <a:effectLst/>
              <a:uLnTx/>
              <a:uFillTx/>
              <a:latin typeface="Calibri"/>
              <a:ea typeface="+mn-ea"/>
            </a:endParaRPr>
          </a:p>
        </p:txBody>
      </p:sp>
    </p:spTree>
    <p:extLst>
      <p:ext uri="{BB962C8B-B14F-4D97-AF65-F5344CB8AC3E}">
        <p14:creationId xmlns:p14="http://schemas.microsoft.com/office/powerpoint/2010/main" val="171459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14"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59255" y="260129"/>
            <a:ext cx="11074400" cy="609600"/>
          </a:xfrm>
        </p:spPr>
        <p:txBody>
          <a:bodyPr/>
          <a:lstStyle/>
          <a:p>
            <a:pPr algn="l" eaLnBrk="1" hangingPunct="1"/>
            <a:r>
              <a:rPr lang="en-US" b="1" i="1" u="sng" dirty="0" smtClean="0">
                <a:solidFill>
                  <a:srgbClr val="FF0000"/>
                </a:solidFill>
                <a:latin typeface="Times New Roman" pitchFamily="18" charset="0"/>
                <a:cs typeface="Times New Roman" pitchFamily="18" charset="0"/>
              </a:rPr>
              <a:t>2. </a:t>
            </a:r>
            <a:r>
              <a:rPr lang="en-US" b="1" i="1" u="sng" dirty="0" err="1" smtClean="0">
                <a:solidFill>
                  <a:srgbClr val="FF0000"/>
                </a:solidFill>
                <a:latin typeface="Times New Roman" pitchFamily="18" charset="0"/>
                <a:cs typeface="Times New Roman" pitchFamily="18" charset="0"/>
              </a:rPr>
              <a:t>Thành</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phần</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của</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không</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khí</a:t>
            </a:r>
            <a:r>
              <a:rPr lang="en-US" b="1" i="1" u="sng" dirty="0" smtClean="0">
                <a:solidFill>
                  <a:srgbClr val="FF0000"/>
                </a:solidFill>
                <a:latin typeface="Times New Roman" pitchFamily="18" charset="0"/>
                <a:cs typeface="Times New Roman" pitchFamily="18" charset="0"/>
              </a:rPr>
              <a:t>:</a:t>
            </a:r>
          </a:p>
        </p:txBody>
      </p:sp>
      <p:sp>
        <p:nvSpPr>
          <p:cNvPr id="13316" name="Text Box 30"/>
          <p:cNvSpPr txBox="1">
            <a:spLocks noChangeArrowheads="1"/>
          </p:cNvSpPr>
          <p:nvPr/>
        </p:nvSpPr>
        <p:spPr bwMode="auto">
          <a:xfrm>
            <a:off x="4267200" y="1538288"/>
            <a:ext cx="3657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50000"/>
              </a:spcBef>
              <a:spcAft>
                <a:spcPct val="0"/>
              </a:spcAft>
            </a:pPr>
            <a:endParaRPr lang="en-US" sz="1800" smtClean="0">
              <a:solidFill>
                <a:srgbClr val="000000"/>
              </a:solidFill>
            </a:endParaRPr>
          </a:p>
        </p:txBody>
      </p:sp>
      <p:sp>
        <p:nvSpPr>
          <p:cNvPr id="13317" name="Rectangle 34"/>
          <p:cNvSpPr>
            <a:spLocks noChangeArrowheads="1"/>
          </p:cNvSpPr>
          <p:nvPr/>
        </p:nvSpPr>
        <p:spPr bwMode="auto">
          <a:xfrm>
            <a:off x="355600" y="1027383"/>
            <a:ext cx="1148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ts val="600"/>
              </a:spcBef>
              <a:spcAft>
                <a:spcPts val="600"/>
              </a:spcAft>
            </a:pP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Gồm</a:t>
            </a:r>
            <a:r>
              <a:rPr lang="en-US" sz="4400" b="1" dirty="0" smtClean="0">
                <a:solidFill>
                  <a:srgbClr val="3333FF"/>
                </a:solidFill>
                <a:latin typeface="Times New Roman" pitchFamily="18" charset="0"/>
                <a:cs typeface="Times New Roman" pitchFamily="18" charset="0"/>
              </a:rPr>
              <a:t>: </a:t>
            </a:r>
          </a:p>
          <a:p>
            <a:pPr algn="just" fontAlgn="base">
              <a:spcBef>
                <a:spcPts val="600"/>
              </a:spcBef>
              <a:spcAft>
                <a:spcPts val="600"/>
              </a:spcAft>
            </a:pP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Khí</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oxi</a:t>
            </a:r>
            <a:r>
              <a:rPr lang="en-US" sz="4400" b="1" dirty="0" smtClean="0">
                <a:solidFill>
                  <a:srgbClr val="3333FF"/>
                </a:solidFill>
                <a:latin typeface="Times New Roman" pitchFamily="18" charset="0"/>
                <a:cs typeface="Times New Roman" pitchFamily="18" charset="0"/>
              </a:rPr>
              <a:t> 21%, </a:t>
            </a:r>
          </a:p>
          <a:p>
            <a:pPr algn="just" fontAlgn="base">
              <a:spcBef>
                <a:spcPts val="600"/>
              </a:spcBef>
              <a:spcAft>
                <a:spcPts val="600"/>
              </a:spcAft>
            </a:pP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Nito</a:t>
            </a:r>
            <a:r>
              <a:rPr lang="en-US" sz="4400" b="1" dirty="0" smtClean="0">
                <a:solidFill>
                  <a:srgbClr val="3333FF"/>
                </a:solidFill>
                <a:latin typeface="Times New Roman" pitchFamily="18" charset="0"/>
                <a:cs typeface="Times New Roman" pitchFamily="18" charset="0"/>
              </a:rPr>
              <a:t> 78%, </a:t>
            </a:r>
          </a:p>
          <a:p>
            <a:pPr algn="just" fontAlgn="base">
              <a:spcBef>
                <a:spcPts val="600"/>
              </a:spcBef>
              <a:spcAft>
                <a:spcPts val="600"/>
              </a:spcAft>
            </a:pP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Hơi</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nước</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và</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các</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khí</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khác</a:t>
            </a:r>
            <a:r>
              <a:rPr lang="en-US" sz="4400" b="1" dirty="0" smtClean="0">
                <a:solidFill>
                  <a:srgbClr val="3333FF"/>
                </a:solidFill>
                <a:latin typeface="Times New Roman" pitchFamily="18" charset="0"/>
                <a:cs typeface="Times New Roman" pitchFamily="18" charset="0"/>
              </a:rPr>
              <a:t> 1%.</a:t>
            </a:r>
          </a:p>
          <a:p>
            <a:pPr algn="just" fontAlgn="base">
              <a:spcBef>
                <a:spcPts val="600"/>
              </a:spcBef>
              <a:spcAft>
                <a:spcPts val="600"/>
              </a:spcAft>
            </a:pP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Hơi</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nước</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chỉ</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chiếm</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một</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lượng</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nhỏ</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nhưng</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lại</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là</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nguồn</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gốc</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sinh</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ra</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các</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hiện</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tượng</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khí</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tượng</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như</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sương</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mù</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mây</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mưa</a:t>
            </a:r>
            <a:r>
              <a:rPr lang="en-US" sz="4400" b="1" dirty="0" smtClean="0">
                <a:solidFill>
                  <a:srgbClr val="3333FF"/>
                </a:solidFill>
                <a:latin typeface="Times New Roman" pitchFamily="18" charset="0"/>
                <a:cs typeface="Times New Roman" pitchFamily="18" charset="0"/>
              </a:rPr>
              <a:t> …</a:t>
            </a:r>
          </a:p>
        </p:txBody>
      </p:sp>
      <p:sp>
        <p:nvSpPr>
          <p:cNvPr id="6" name="Rectangle 5"/>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999771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86"/>
        <p:cNvGrpSpPr/>
        <p:nvPr/>
      </p:nvGrpSpPr>
      <p:grpSpPr>
        <a:xfrm>
          <a:off x="0" y="0"/>
          <a:ext cx="0" cy="0"/>
          <a:chOff x="0" y="0"/>
          <a:chExt cx="0" cy="0"/>
        </a:xfrm>
      </p:grpSpPr>
      <p:sp>
        <p:nvSpPr>
          <p:cNvPr id="9" name="Google Shape;1639;p31">
            <a:extLst>
              <a:ext uri="{FF2B5EF4-FFF2-40B4-BE49-F238E27FC236}">
                <a16:creationId xmlns:a16="http://schemas.microsoft.com/office/drawing/2014/main" xmlns="" id="{CEAD3019-5531-4737-96DB-6A04E46EA5AF}"/>
              </a:ext>
            </a:extLst>
          </p:cNvPr>
          <p:cNvSpPr txBox="1">
            <a:spLocks/>
          </p:cNvSpPr>
          <p:nvPr/>
        </p:nvSpPr>
        <p:spPr>
          <a:xfrm>
            <a:off x="315332" y="475395"/>
            <a:ext cx="10957031" cy="70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Jomhuria"/>
              <a:buNone/>
              <a:defRPr sz="4000" b="0" i="0" u="none" strike="noStrike" cap="none">
                <a:solidFill>
                  <a:schemeClr val="dk1"/>
                </a:solidFill>
                <a:latin typeface="Jomhuria"/>
                <a:ea typeface="Jomhuria"/>
                <a:cs typeface="Jomhuria"/>
                <a:sym typeface="Jomhuria"/>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algn="just" defTabSz="1219170">
              <a:buClr>
                <a:srgbClr val="191919"/>
              </a:buClr>
            </a:pPr>
            <a:r>
              <a:rPr lang="en-US" b="1" kern="0" dirty="0" smtClean="0">
                <a:solidFill>
                  <a:srgbClr val="FF0000"/>
                </a:solidFill>
                <a:latin typeface="Times New Roman" panose="02020603050405020304" pitchFamily="18" charset="0"/>
                <a:cs typeface="Times New Roman" panose="02020603050405020304" pitchFamily="18" charset="0"/>
              </a:rPr>
              <a:t>I. CÁC TẦNG KHÍ QUYỂN VÀ THÀNH PHẦN KHÔNG KHÍ</a:t>
            </a:r>
            <a:endParaRPr lang="en-US" b="1" kern="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F506A121-EC25-4634-BCD9-13093621B5F0}"/>
              </a:ext>
            </a:extLst>
          </p:cNvPr>
          <p:cNvSpPr txBox="1"/>
          <p:nvPr/>
        </p:nvSpPr>
        <p:spPr>
          <a:xfrm>
            <a:off x="614856" y="1566547"/>
            <a:ext cx="6621517" cy="707886"/>
          </a:xfrm>
          <a:prstGeom prst="rect">
            <a:avLst/>
          </a:prstGeom>
          <a:noFill/>
        </p:spPr>
        <p:txBody>
          <a:bodyPr wrap="square" rtlCol="0">
            <a:spAutoFit/>
          </a:bodyPr>
          <a:lstStyle/>
          <a:p>
            <a:pPr algn="just"/>
            <a:r>
              <a:rPr lang="en-US" sz="4000" b="1" i="1" dirty="0">
                <a:solidFill>
                  <a:srgbClr val="FF0000"/>
                </a:solidFill>
                <a:latin typeface="Times New Roman" panose="02020603050405020304" pitchFamily="18" charset="0"/>
                <a:cs typeface="Times New Roman" panose="02020603050405020304" pitchFamily="18" charset="0"/>
              </a:rPr>
              <a:t>1. </a:t>
            </a:r>
            <a:r>
              <a:rPr lang="en-US" sz="4000" b="1" i="1" dirty="0" err="1">
                <a:solidFill>
                  <a:srgbClr val="FF0000"/>
                </a:solidFill>
                <a:latin typeface="Times New Roman" panose="02020603050405020304" pitchFamily="18" charset="0"/>
                <a:cs typeface="Times New Roman" panose="02020603050405020304" pitchFamily="18" charset="0"/>
              </a:rPr>
              <a:t>Các</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tầng</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khí</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quyển</a:t>
            </a:r>
            <a:r>
              <a:rPr lang="en-US" sz="4000" b="1" i="1" dirty="0">
                <a:solidFill>
                  <a:srgbClr val="FF0000"/>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a:extLst>
              <a:ext uri="{FF2B5EF4-FFF2-40B4-BE49-F238E27FC236}">
                <a16:creationId xmlns:a16="http://schemas.microsoft.com/office/drawing/2014/main" xmlns="" id="{F506A121-EC25-4634-BCD9-13093621B5F0}"/>
              </a:ext>
            </a:extLst>
          </p:cNvPr>
          <p:cNvSpPr txBox="1"/>
          <p:nvPr/>
        </p:nvSpPr>
        <p:spPr>
          <a:xfrm>
            <a:off x="630625" y="2523002"/>
            <a:ext cx="6306203" cy="707886"/>
          </a:xfrm>
          <a:prstGeom prst="rect">
            <a:avLst/>
          </a:prstGeom>
          <a:noFill/>
        </p:spPr>
        <p:txBody>
          <a:bodyPr wrap="square" rtlCol="0">
            <a:spAutoFit/>
          </a:bodyPr>
          <a:lstStyle/>
          <a:p>
            <a:pPr algn="just"/>
            <a:r>
              <a:rPr lang="en-US" sz="4000" b="1" i="1" dirty="0">
                <a:solidFill>
                  <a:srgbClr val="FF0000"/>
                </a:solidFill>
                <a:latin typeface="Times New Roman" panose="02020603050405020304" pitchFamily="18" charset="0"/>
                <a:cs typeface="Times New Roman" panose="02020603050405020304" pitchFamily="18" charset="0"/>
              </a:rPr>
              <a:t>2</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Thành</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phần</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không</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khí</a:t>
            </a:r>
            <a:r>
              <a:rPr lang="en-US" sz="4000" b="1" i="1" dirty="0" smtClean="0">
                <a:solidFill>
                  <a:srgbClr val="FF0000"/>
                </a:solidFill>
                <a:latin typeface="Times New Roman" panose="02020603050405020304" pitchFamily="18" charset="0"/>
                <a:cs typeface="Times New Roman" panose="02020603050405020304" pitchFamily="18" charset="0"/>
              </a:rPr>
              <a:t>: </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7" name="Google Shape;1639;p31">
            <a:extLst>
              <a:ext uri="{FF2B5EF4-FFF2-40B4-BE49-F238E27FC236}">
                <a16:creationId xmlns:a16="http://schemas.microsoft.com/office/drawing/2014/main" xmlns="" id="{CEAD3019-5531-4737-96DB-6A04E46EA5AF}"/>
              </a:ext>
            </a:extLst>
          </p:cNvPr>
          <p:cNvSpPr txBox="1">
            <a:spLocks/>
          </p:cNvSpPr>
          <p:nvPr/>
        </p:nvSpPr>
        <p:spPr>
          <a:xfrm>
            <a:off x="315328" y="3436885"/>
            <a:ext cx="11109431" cy="70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Jomhuria"/>
              <a:buNone/>
              <a:defRPr sz="4000" b="0" i="0" u="none" strike="noStrike" cap="none">
                <a:solidFill>
                  <a:schemeClr val="dk1"/>
                </a:solidFill>
                <a:latin typeface="Jomhuria"/>
                <a:ea typeface="Jomhuria"/>
                <a:cs typeface="Jomhuria"/>
                <a:sym typeface="Jomhuria"/>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algn="just" defTabSz="1219170">
              <a:buClr>
                <a:srgbClr val="191919"/>
              </a:buClr>
            </a:pPr>
            <a:r>
              <a:rPr lang="en-US" b="1" kern="0" dirty="0" smtClean="0">
                <a:solidFill>
                  <a:srgbClr val="FF0000"/>
                </a:solidFill>
                <a:latin typeface="Times New Roman" panose="02020603050405020304" pitchFamily="18" charset="0"/>
                <a:cs typeface="Times New Roman" panose="02020603050405020304" pitchFamily="18" charset="0"/>
              </a:rPr>
              <a:t>II. KHỐI KHÍ</a:t>
            </a:r>
            <a:endParaRPr lang="en-US" b="1" kern="0" dirty="0">
              <a:solidFill>
                <a:srgbClr val="FF0000"/>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441444" y="4466363"/>
            <a:ext cx="11288111" cy="1863375"/>
          </a:xfrm>
          <a:prstGeom prst="round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6039" y="4613214"/>
            <a:ext cx="11161981" cy="1569660"/>
          </a:xfrm>
          <a:prstGeom prst="rect">
            <a:avLst/>
          </a:prstGeom>
          <a:noFill/>
          <a:ln>
            <a:noFill/>
          </a:ln>
        </p:spPr>
        <p:txBody>
          <a:bodyPr wrap="square" rtlCol="0">
            <a:spAutoFit/>
          </a:bodyPr>
          <a:lstStyle/>
          <a:p>
            <a:pPr algn="just">
              <a:spcBef>
                <a:spcPts val="600"/>
              </a:spcBef>
              <a:spcAft>
                <a:spcPts val="600"/>
              </a:spcAft>
            </a:pPr>
            <a:r>
              <a:rPr lang="en-US" sz="3200" b="1" dirty="0" err="1" smtClean="0">
                <a:latin typeface="Times New Roman" pitchFamily="18" charset="0"/>
                <a:cs typeface="Times New Roman" pitchFamily="18" charset="0"/>
              </a:rPr>
              <a:t>Lớp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khí</a:t>
            </a:r>
            <a:r>
              <a:rPr lang="en-US" sz="3200" b="1" dirty="0" smtClean="0">
                <a:latin typeface="Times New Roman" pitchFamily="18" charset="0"/>
                <a:cs typeface="Times New Roman" pitchFamily="18" charset="0"/>
              </a:rPr>
              <a:t> ở </a:t>
            </a:r>
            <a:r>
              <a:rPr lang="en-US" sz="3200" b="1" dirty="0" err="1" smtClean="0">
                <a:latin typeface="Times New Roman" pitchFamily="18" charset="0"/>
                <a:cs typeface="Times New Roman" pitchFamily="18" charset="0"/>
              </a:rPr>
              <a:t>đáy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tầng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đối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lưu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chịu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ảnh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hưởng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mặt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Đất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hình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thành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khối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nhiệt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ẩm</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63156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0"/>
          <p:cNvGrpSpPr>
            <a:grpSpLocks/>
          </p:cNvGrpSpPr>
          <p:nvPr/>
        </p:nvGrpSpPr>
        <p:grpSpPr bwMode="auto">
          <a:xfrm>
            <a:off x="406400" y="457200"/>
            <a:ext cx="11552767" cy="5943600"/>
            <a:chOff x="192" y="288"/>
            <a:chExt cx="5458" cy="3744"/>
          </a:xfrm>
        </p:grpSpPr>
        <p:sp>
          <p:nvSpPr>
            <p:cNvPr id="32771" name="Rectangle 3"/>
            <p:cNvSpPr>
              <a:spLocks noChangeArrowheads="1"/>
            </p:cNvSpPr>
            <p:nvPr/>
          </p:nvSpPr>
          <p:spPr bwMode="auto">
            <a:xfrm>
              <a:off x="3114" y="2244"/>
              <a:ext cx="2513" cy="1191"/>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GB" smtClean="0">
                <a:solidFill>
                  <a:srgbClr val="000000"/>
                </a:solidFill>
              </a:endParaRPr>
            </a:p>
          </p:txBody>
        </p:sp>
        <p:sp>
          <p:nvSpPr>
            <p:cNvPr id="32772" name="Rectangle 4"/>
            <p:cNvSpPr>
              <a:spLocks noChangeArrowheads="1"/>
            </p:cNvSpPr>
            <p:nvPr/>
          </p:nvSpPr>
          <p:spPr bwMode="auto">
            <a:xfrm>
              <a:off x="192" y="2244"/>
              <a:ext cx="2922" cy="11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GB" smtClean="0">
                <a:solidFill>
                  <a:srgbClr val="000000"/>
                </a:solidFill>
              </a:endParaRPr>
            </a:p>
          </p:txBody>
        </p:sp>
        <p:sp>
          <p:nvSpPr>
            <p:cNvPr id="32773" name="Freeform 5"/>
            <p:cNvSpPr>
              <a:spLocks/>
            </p:cNvSpPr>
            <p:nvPr/>
          </p:nvSpPr>
          <p:spPr bwMode="auto">
            <a:xfrm>
              <a:off x="192" y="3164"/>
              <a:ext cx="5458" cy="868"/>
            </a:xfrm>
            <a:custGeom>
              <a:avLst/>
              <a:gdLst>
                <a:gd name="T0" fmla="*/ 32 w 4726"/>
                <a:gd name="T1" fmla="*/ 611 h 768"/>
                <a:gd name="T2" fmla="*/ 367 w 4726"/>
                <a:gd name="T3" fmla="*/ 539 h 768"/>
                <a:gd name="T4" fmla="*/ 609 w 4726"/>
                <a:gd name="T5" fmla="*/ 434 h 768"/>
                <a:gd name="T6" fmla="*/ 2126 w 4726"/>
                <a:gd name="T7" fmla="*/ 434 h 768"/>
                <a:gd name="T8" fmla="*/ 3066 w 4726"/>
                <a:gd name="T9" fmla="*/ 228 h 768"/>
                <a:gd name="T10" fmla="*/ 3858 w 4726"/>
                <a:gd name="T11" fmla="*/ 179 h 768"/>
                <a:gd name="T12" fmla="*/ 4041 w 4726"/>
                <a:gd name="T13" fmla="*/ 228 h 768"/>
                <a:gd name="T14" fmla="*/ 4524 w 4726"/>
                <a:gd name="T15" fmla="*/ 101 h 768"/>
                <a:gd name="T16" fmla="*/ 4616 w 4726"/>
                <a:gd name="T17" fmla="*/ 51 h 768"/>
                <a:gd name="T18" fmla="*/ 4920 w 4726"/>
                <a:gd name="T19" fmla="*/ 0 h 768"/>
                <a:gd name="T20" fmla="*/ 5255 w 4726"/>
                <a:gd name="T21" fmla="*/ 127 h 768"/>
                <a:gd name="T22" fmla="*/ 5348 w 4726"/>
                <a:gd name="T23" fmla="*/ 179 h 768"/>
                <a:gd name="T24" fmla="*/ 6474 w 4726"/>
                <a:gd name="T25" fmla="*/ 157 h 768"/>
                <a:gd name="T26" fmla="*/ 6621 w 4726"/>
                <a:gd name="T27" fmla="*/ 179 h 768"/>
                <a:gd name="T28" fmla="*/ 6776 w 4726"/>
                <a:gd name="T29" fmla="*/ 285 h 768"/>
                <a:gd name="T30" fmla="*/ 8171 w 4726"/>
                <a:gd name="T31" fmla="*/ 434 h 768"/>
                <a:gd name="T32" fmla="*/ 9871 w 4726"/>
                <a:gd name="T33" fmla="*/ 463 h 768"/>
                <a:gd name="T34" fmla="*/ 10117 w 4726"/>
                <a:gd name="T35" fmla="*/ 485 h 768"/>
                <a:gd name="T36" fmla="*/ 10296 w 4726"/>
                <a:gd name="T37" fmla="*/ 539 h 768"/>
                <a:gd name="T38" fmla="*/ 10814 w 4726"/>
                <a:gd name="T39" fmla="*/ 411 h 768"/>
                <a:gd name="T40" fmla="*/ 11453 w 4726"/>
                <a:gd name="T41" fmla="*/ 611 h 768"/>
                <a:gd name="T42" fmla="*/ 14550 w 4726"/>
                <a:gd name="T43" fmla="*/ 539 h 768"/>
                <a:gd name="T44" fmla="*/ 14828 w 4726"/>
                <a:gd name="T45" fmla="*/ 562 h 768"/>
                <a:gd name="T46" fmla="*/ 14888 w 4726"/>
                <a:gd name="T47" fmla="*/ 2043 h 768"/>
                <a:gd name="T48" fmla="*/ 0 w 4726"/>
                <a:gd name="T49" fmla="*/ 2043 h 768"/>
                <a:gd name="T50" fmla="*/ 32 w 4726"/>
                <a:gd name="T51" fmla="*/ 611 h 7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26"/>
                <a:gd name="T79" fmla="*/ 0 h 768"/>
                <a:gd name="T80" fmla="*/ 4726 w 4726"/>
                <a:gd name="T81" fmla="*/ 768 h 7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26" h="768">
                  <a:moveTo>
                    <a:pt x="10" y="230"/>
                  </a:moveTo>
                  <a:cubicBezTo>
                    <a:pt x="47" y="223"/>
                    <a:pt x="79" y="213"/>
                    <a:pt x="115" y="202"/>
                  </a:cubicBezTo>
                  <a:cubicBezTo>
                    <a:pt x="139" y="177"/>
                    <a:pt x="160" y="174"/>
                    <a:pt x="192" y="163"/>
                  </a:cubicBezTo>
                  <a:cubicBezTo>
                    <a:pt x="340" y="167"/>
                    <a:pt x="517" y="184"/>
                    <a:pt x="672" y="163"/>
                  </a:cubicBezTo>
                  <a:cubicBezTo>
                    <a:pt x="772" y="149"/>
                    <a:pt x="870" y="96"/>
                    <a:pt x="970" y="86"/>
                  </a:cubicBezTo>
                  <a:cubicBezTo>
                    <a:pt x="1053" y="77"/>
                    <a:pt x="1136" y="76"/>
                    <a:pt x="1219" y="67"/>
                  </a:cubicBezTo>
                  <a:cubicBezTo>
                    <a:pt x="1238" y="73"/>
                    <a:pt x="1257" y="90"/>
                    <a:pt x="1277" y="86"/>
                  </a:cubicBezTo>
                  <a:cubicBezTo>
                    <a:pt x="1331" y="76"/>
                    <a:pt x="1381" y="63"/>
                    <a:pt x="1430" y="38"/>
                  </a:cubicBezTo>
                  <a:cubicBezTo>
                    <a:pt x="1440" y="33"/>
                    <a:pt x="1448" y="23"/>
                    <a:pt x="1459" y="19"/>
                  </a:cubicBezTo>
                  <a:cubicBezTo>
                    <a:pt x="1473" y="13"/>
                    <a:pt x="1549" y="1"/>
                    <a:pt x="1555" y="0"/>
                  </a:cubicBezTo>
                  <a:cubicBezTo>
                    <a:pt x="1626" y="15"/>
                    <a:pt x="1589" y="1"/>
                    <a:pt x="1661" y="48"/>
                  </a:cubicBezTo>
                  <a:cubicBezTo>
                    <a:pt x="1671" y="54"/>
                    <a:pt x="1690" y="67"/>
                    <a:pt x="1690" y="67"/>
                  </a:cubicBezTo>
                  <a:cubicBezTo>
                    <a:pt x="1808" y="64"/>
                    <a:pt x="1927" y="58"/>
                    <a:pt x="2045" y="58"/>
                  </a:cubicBezTo>
                  <a:cubicBezTo>
                    <a:pt x="2061" y="58"/>
                    <a:pt x="2079" y="59"/>
                    <a:pt x="2093" y="67"/>
                  </a:cubicBezTo>
                  <a:cubicBezTo>
                    <a:pt x="2224" y="141"/>
                    <a:pt x="2007" y="60"/>
                    <a:pt x="2141" y="106"/>
                  </a:cubicBezTo>
                  <a:cubicBezTo>
                    <a:pt x="2228" y="190"/>
                    <a:pt x="2535" y="162"/>
                    <a:pt x="2582" y="163"/>
                  </a:cubicBezTo>
                  <a:cubicBezTo>
                    <a:pt x="2755" y="207"/>
                    <a:pt x="2943" y="184"/>
                    <a:pt x="3120" y="173"/>
                  </a:cubicBezTo>
                  <a:cubicBezTo>
                    <a:pt x="3146" y="176"/>
                    <a:pt x="3172" y="177"/>
                    <a:pt x="3197" y="182"/>
                  </a:cubicBezTo>
                  <a:cubicBezTo>
                    <a:pt x="3217" y="186"/>
                    <a:pt x="3254" y="202"/>
                    <a:pt x="3254" y="202"/>
                  </a:cubicBezTo>
                  <a:cubicBezTo>
                    <a:pt x="3317" y="197"/>
                    <a:pt x="3395" y="219"/>
                    <a:pt x="3418" y="154"/>
                  </a:cubicBezTo>
                  <a:cubicBezTo>
                    <a:pt x="3489" y="177"/>
                    <a:pt x="3545" y="216"/>
                    <a:pt x="3619" y="230"/>
                  </a:cubicBezTo>
                  <a:cubicBezTo>
                    <a:pt x="3947" y="220"/>
                    <a:pt x="4269" y="207"/>
                    <a:pt x="4598" y="202"/>
                  </a:cubicBezTo>
                  <a:cubicBezTo>
                    <a:pt x="4697" y="211"/>
                    <a:pt x="4726" y="211"/>
                    <a:pt x="4685" y="211"/>
                  </a:cubicBezTo>
                  <a:lnTo>
                    <a:pt x="4704" y="768"/>
                  </a:lnTo>
                  <a:lnTo>
                    <a:pt x="0" y="768"/>
                  </a:lnTo>
                  <a:lnTo>
                    <a:pt x="10" y="230"/>
                  </a:lnTo>
                  <a:close/>
                </a:path>
              </a:pathLst>
            </a:custGeom>
            <a:solidFill>
              <a:srgbClr val="99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32774" name="Rectangle 6"/>
            <p:cNvSpPr>
              <a:spLocks noChangeArrowheads="1"/>
            </p:cNvSpPr>
            <p:nvPr/>
          </p:nvSpPr>
          <p:spPr bwMode="auto">
            <a:xfrm>
              <a:off x="4988" y="288"/>
              <a:ext cx="607" cy="1519"/>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GB" smtClean="0">
                <a:solidFill>
                  <a:srgbClr val="000000"/>
                </a:solidFill>
              </a:endParaRPr>
            </a:p>
          </p:txBody>
        </p:sp>
        <p:sp>
          <p:nvSpPr>
            <p:cNvPr id="32775" name="Rectangle 7"/>
            <p:cNvSpPr>
              <a:spLocks noChangeArrowheads="1"/>
            </p:cNvSpPr>
            <p:nvPr/>
          </p:nvSpPr>
          <p:spPr bwMode="auto">
            <a:xfrm>
              <a:off x="247" y="288"/>
              <a:ext cx="1875" cy="1519"/>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GB" smtClean="0">
                <a:solidFill>
                  <a:srgbClr val="000000"/>
                </a:solidFill>
              </a:endParaRPr>
            </a:p>
          </p:txBody>
        </p:sp>
        <p:sp>
          <p:nvSpPr>
            <p:cNvPr id="32776" name="Rectangle 8"/>
            <p:cNvSpPr>
              <a:spLocks noChangeArrowheads="1"/>
            </p:cNvSpPr>
            <p:nvPr/>
          </p:nvSpPr>
          <p:spPr bwMode="auto">
            <a:xfrm>
              <a:off x="2122" y="288"/>
              <a:ext cx="2866" cy="17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GB" smtClean="0">
                <a:solidFill>
                  <a:srgbClr val="000000"/>
                </a:solidFill>
              </a:endParaRPr>
            </a:p>
          </p:txBody>
        </p:sp>
        <p:sp>
          <p:nvSpPr>
            <p:cNvPr id="32777" name="Freeform 9"/>
            <p:cNvSpPr>
              <a:spLocks/>
            </p:cNvSpPr>
            <p:nvPr/>
          </p:nvSpPr>
          <p:spPr bwMode="auto">
            <a:xfrm>
              <a:off x="1768" y="1201"/>
              <a:ext cx="3528" cy="711"/>
            </a:xfrm>
            <a:custGeom>
              <a:avLst/>
              <a:gdLst>
                <a:gd name="T0" fmla="*/ 698 w 2526"/>
                <a:gd name="T1" fmla="*/ 9 h 962"/>
                <a:gd name="T2" fmla="*/ 3474 w 2526"/>
                <a:gd name="T3" fmla="*/ 9 h 962"/>
                <a:gd name="T4" fmla="*/ 3869 w 2526"/>
                <a:gd name="T5" fmla="*/ 12 h 962"/>
                <a:gd name="T6" fmla="*/ 4270 w 2526"/>
                <a:gd name="T7" fmla="*/ 12 h 962"/>
                <a:gd name="T8" fmla="*/ 15137 w 2526"/>
                <a:gd name="T9" fmla="*/ 9 h 962"/>
                <a:gd name="T10" fmla="*/ 22400 w 2526"/>
                <a:gd name="T11" fmla="*/ 5 h 962"/>
                <a:gd name="T12" fmla="*/ 23731 w 2526"/>
                <a:gd name="T13" fmla="*/ 1 h 962"/>
                <a:gd name="T14" fmla="*/ 24126 w 2526"/>
                <a:gd name="T15" fmla="*/ 1 h 962"/>
                <a:gd name="T16" fmla="*/ 24665 w 2526"/>
                <a:gd name="T17" fmla="*/ 1 h 962"/>
                <a:gd name="T18" fmla="*/ 27185 w 2526"/>
                <a:gd name="T19" fmla="*/ 1 h 962"/>
                <a:gd name="T20" fmla="*/ 36572 w 2526"/>
                <a:gd name="T21" fmla="*/ 4 h 962"/>
                <a:gd name="T22" fmla="*/ 34055 w 2526"/>
                <a:gd name="T23" fmla="*/ 69 h 962"/>
                <a:gd name="T24" fmla="*/ 12516 w 2526"/>
                <a:gd name="T25" fmla="*/ 86 h 962"/>
                <a:gd name="T26" fmla="*/ 0 w 2526"/>
                <a:gd name="T27" fmla="*/ 52 h 962"/>
                <a:gd name="T28" fmla="*/ 698 w 2526"/>
                <a:gd name="T29" fmla="*/ 9 h 9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6"/>
                <a:gd name="T46" fmla="*/ 0 h 962"/>
                <a:gd name="T47" fmla="*/ 2526 w 2526"/>
                <a:gd name="T48" fmla="*/ 962 h 9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26" h="962">
                  <a:moveTo>
                    <a:pt x="48" y="103"/>
                  </a:moveTo>
                  <a:cubicBezTo>
                    <a:pt x="124" y="91"/>
                    <a:pt x="151" y="82"/>
                    <a:pt x="240" y="103"/>
                  </a:cubicBezTo>
                  <a:cubicBezTo>
                    <a:pt x="252" y="106"/>
                    <a:pt x="256" y="123"/>
                    <a:pt x="267" y="130"/>
                  </a:cubicBezTo>
                  <a:cubicBezTo>
                    <a:pt x="275" y="135"/>
                    <a:pt x="286" y="136"/>
                    <a:pt x="295" y="139"/>
                  </a:cubicBezTo>
                  <a:cubicBezTo>
                    <a:pt x="722" y="123"/>
                    <a:pt x="699" y="107"/>
                    <a:pt x="1045" y="93"/>
                  </a:cubicBezTo>
                  <a:cubicBezTo>
                    <a:pt x="1157" y="56"/>
                    <a:pt x="1434" y="65"/>
                    <a:pt x="1547" y="57"/>
                  </a:cubicBezTo>
                  <a:cubicBezTo>
                    <a:pt x="1578" y="42"/>
                    <a:pt x="1607" y="30"/>
                    <a:pt x="1639" y="20"/>
                  </a:cubicBezTo>
                  <a:cubicBezTo>
                    <a:pt x="1648" y="14"/>
                    <a:pt x="1655" y="4"/>
                    <a:pt x="1666" y="2"/>
                  </a:cubicBezTo>
                  <a:cubicBezTo>
                    <a:pt x="1679" y="0"/>
                    <a:pt x="1690" y="10"/>
                    <a:pt x="1703" y="11"/>
                  </a:cubicBezTo>
                  <a:cubicBezTo>
                    <a:pt x="1761" y="16"/>
                    <a:pt x="1819" y="17"/>
                    <a:pt x="1877" y="20"/>
                  </a:cubicBezTo>
                  <a:cubicBezTo>
                    <a:pt x="2045" y="62"/>
                    <a:pt x="2330" y="48"/>
                    <a:pt x="2526" y="48"/>
                  </a:cubicBezTo>
                  <a:lnTo>
                    <a:pt x="2352" y="770"/>
                  </a:lnTo>
                  <a:lnTo>
                    <a:pt x="864" y="962"/>
                  </a:lnTo>
                  <a:lnTo>
                    <a:pt x="0" y="578"/>
                  </a:lnTo>
                  <a:lnTo>
                    <a:pt x="48" y="103"/>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32778" name="Freeform 10"/>
            <p:cNvSpPr>
              <a:spLocks/>
            </p:cNvSpPr>
            <p:nvPr/>
          </p:nvSpPr>
          <p:spPr bwMode="auto">
            <a:xfrm>
              <a:off x="192" y="722"/>
              <a:ext cx="5435" cy="1402"/>
            </a:xfrm>
            <a:custGeom>
              <a:avLst/>
              <a:gdLst>
                <a:gd name="T0" fmla="*/ 77 w 4300"/>
                <a:gd name="T1" fmla="*/ 22 h 2199"/>
                <a:gd name="T2" fmla="*/ 20 w 4300"/>
                <a:gd name="T3" fmla="*/ 22 h 2199"/>
                <a:gd name="T4" fmla="*/ 492 w 4300"/>
                <a:gd name="T5" fmla="*/ 19 h 2199"/>
                <a:gd name="T6" fmla="*/ 737 w 4300"/>
                <a:gd name="T7" fmla="*/ 17 h 2199"/>
                <a:gd name="T8" fmla="*/ 969 w 4300"/>
                <a:gd name="T9" fmla="*/ 13 h 2199"/>
                <a:gd name="T10" fmla="*/ 1269 w 4300"/>
                <a:gd name="T11" fmla="*/ 11 h 2199"/>
                <a:gd name="T12" fmla="*/ 1991 w 4300"/>
                <a:gd name="T13" fmla="*/ 7 h 2199"/>
                <a:gd name="T14" fmla="*/ 2399 w 4300"/>
                <a:gd name="T15" fmla="*/ 3 h 2199"/>
                <a:gd name="T16" fmla="*/ 2754 w 4300"/>
                <a:gd name="T17" fmla="*/ 0 h 2199"/>
                <a:gd name="T18" fmla="*/ 3107 w 4300"/>
                <a:gd name="T19" fmla="*/ 1 h 2199"/>
                <a:gd name="T20" fmla="*/ 3178 w 4300"/>
                <a:gd name="T21" fmla="*/ 2 h 2199"/>
                <a:gd name="T22" fmla="*/ 3299 w 4300"/>
                <a:gd name="T23" fmla="*/ 3 h 2199"/>
                <a:gd name="T24" fmla="*/ 3533 w 4300"/>
                <a:gd name="T25" fmla="*/ 4 h 2199"/>
                <a:gd name="T26" fmla="*/ 3655 w 4300"/>
                <a:gd name="T27" fmla="*/ 4 h 2199"/>
                <a:gd name="T28" fmla="*/ 4003 w 4300"/>
                <a:gd name="T29" fmla="*/ 5 h 2199"/>
                <a:gd name="T30" fmla="*/ 4606 w 4300"/>
                <a:gd name="T31" fmla="*/ 4 h 2199"/>
                <a:gd name="T32" fmla="*/ 5436 w 4300"/>
                <a:gd name="T33" fmla="*/ 10 h 2199"/>
                <a:gd name="T34" fmla="*/ 5915 w 4300"/>
                <a:gd name="T35" fmla="*/ 12 h 2199"/>
                <a:gd name="T36" fmla="*/ 6332 w 4300"/>
                <a:gd name="T37" fmla="*/ 15 h 2199"/>
                <a:gd name="T38" fmla="*/ 6748 w 4300"/>
                <a:gd name="T39" fmla="*/ 17 h 2199"/>
                <a:gd name="T40" fmla="*/ 6865 w 4300"/>
                <a:gd name="T41" fmla="*/ 17 h 2199"/>
                <a:gd name="T42" fmla="*/ 8532 w 4300"/>
                <a:gd name="T43" fmla="*/ 17 h 2199"/>
                <a:gd name="T44" fmla="*/ 8654 w 4300"/>
                <a:gd name="T45" fmla="*/ 17 h 2199"/>
                <a:gd name="T46" fmla="*/ 8835 w 4300"/>
                <a:gd name="T47" fmla="*/ 17 h 2199"/>
                <a:gd name="T48" fmla="*/ 8887 w 4300"/>
                <a:gd name="T49" fmla="*/ 18 h 2199"/>
                <a:gd name="T50" fmla="*/ 9079 w 4300"/>
                <a:gd name="T51" fmla="*/ 19 h 2199"/>
                <a:gd name="T52" fmla="*/ 9425 w 4300"/>
                <a:gd name="T53" fmla="*/ 21 h 2199"/>
                <a:gd name="T54" fmla="*/ 9492 w 4300"/>
                <a:gd name="T55" fmla="*/ 22 h 2199"/>
                <a:gd name="T56" fmla="*/ 9607 w 4300"/>
                <a:gd name="T57" fmla="*/ 23 h 2199"/>
                <a:gd name="T58" fmla="*/ 9962 w 4300"/>
                <a:gd name="T59" fmla="*/ 27 h 2199"/>
                <a:gd name="T60" fmla="*/ 10023 w 4300"/>
                <a:gd name="T61" fmla="*/ 30 h 2199"/>
                <a:gd name="T62" fmla="*/ 10196 w 4300"/>
                <a:gd name="T63" fmla="*/ 30 h 2199"/>
                <a:gd name="T64" fmla="*/ 10386 w 4300"/>
                <a:gd name="T65" fmla="*/ 31 h 2199"/>
                <a:gd name="T66" fmla="*/ 11156 w 4300"/>
                <a:gd name="T67" fmla="*/ 33 h 2199"/>
                <a:gd name="T68" fmla="*/ 11754 w 4300"/>
                <a:gd name="T69" fmla="*/ 34 h 2199"/>
                <a:gd name="T70" fmla="*/ 12944 w 4300"/>
                <a:gd name="T71" fmla="*/ 36 h 2199"/>
                <a:gd name="T72" fmla="*/ 14666 w 4300"/>
                <a:gd name="T73" fmla="*/ 39 h 2199"/>
                <a:gd name="T74" fmla="*/ 20505 w 4300"/>
                <a:gd name="T75" fmla="*/ 38 h 2199"/>
                <a:gd name="T76" fmla="*/ 21044 w 4300"/>
                <a:gd name="T77" fmla="*/ 38 h 2199"/>
                <a:gd name="T78" fmla="*/ 22474 w 4300"/>
                <a:gd name="T79" fmla="*/ 35 h 2199"/>
                <a:gd name="T80" fmla="*/ 23004 w 4300"/>
                <a:gd name="T81" fmla="*/ 34 h 2199"/>
                <a:gd name="T82" fmla="*/ 23369 w 4300"/>
                <a:gd name="T83" fmla="*/ 32 h 2199"/>
                <a:gd name="T84" fmla="*/ 23542 w 4300"/>
                <a:gd name="T85" fmla="*/ 31 h 2199"/>
                <a:gd name="T86" fmla="*/ 23722 w 4300"/>
                <a:gd name="T87" fmla="*/ 29 h 2199"/>
                <a:gd name="T88" fmla="*/ 24312 w 4300"/>
                <a:gd name="T89" fmla="*/ 25 h 2199"/>
                <a:gd name="T90" fmla="*/ 24557 w 4300"/>
                <a:gd name="T91" fmla="*/ 22 h 2199"/>
                <a:gd name="T92" fmla="*/ 25150 w 4300"/>
                <a:gd name="T93" fmla="*/ 20 h 2199"/>
                <a:gd name="T94" fmla="*/ 25689 w 4300"/>
                <a:gd name="T95" fmla="*/ 18 h 2199"/>
                <a:gd name="T96" fmla="*/ 27894 w 4300"/>
                <a:gd name="T97" fmla="*/ 17 h 2199"/>
                <a:gd name="T98" fmla="*/ 28012 w 4300"/>
                <a:gd name="T99" fmla="*/ 59 h 2199"/>
                <a:gd name="T100" fmla="*/ 182 w 4300"/>
                <a:gd name="T101" fmla="*/ 60 h 2199"/>
                <a:gd name="T102" fmla="*/ 77 w 4300"/>
                <a:gd name="T103" fmla="*/ 22 h 21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00"/>
                <a:gd name="T157" fmla="*/ 0 h 2199"/>
                <a:gd name="T158" fmla="*/ 4300 w 4300"/>
                <a:gd name="T159" fmla="*/ 2199 h 21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00" h="2199">
                  <a:moveTo>
                    <a:pt x="12" y="832"/>
                  </a:moveTo>
                  <a:cubicBezTo>
                    <a:pt x="9" y="823"/>
                    <a:pt x="0" y="814"/>
                    <a:pt x="3" y="805"/>
                  </a:cubicBezTo>
                  <a:cubicBezTo>
                    <a:pt x="16" y="764"/>
                    <a:pt x="63" y="735"/>
                    <a:pt x="76" y="695"/>
                  </a:cubicBezTo>
                  <a:cubicBezTo>
                    <a:pt x="97" y="630"/>
                    <a:pt x="83" y="656"/>
                    <a:pt x="113" y="613"/>
                  </a:cubicBezTo>
                  <a:cubicBezTo>
                    <a:pt x="118" y="547"/>
                    <a:pt x="106" y="502"/>
                    <a:pt x="149" y="457"/>
                  </a:cubicBezTo>
                  <a:cubicBezTo>
                    <a:pt x="170" y="393"/>
                    <a:pt x="149" y="408"/>
                    <a:pt x="195" y="393"/>
                  </a:cubicBezTo>
                  <a:cubicBezTo>
                    <a:pt x="227" y="344"/>
                    <a:pt x="263" y="287"/>
                    <a:pt x="305" y="247"/>
                  </a:cubicBezTo>
                  <a:cubicBezTo>
                    <a:pt x="321" y="199"/>
                    <a:pt x="356" y="159"/>
                    <a:pt x="369" y="110"/>
                  </a:cubicBezTo>
                  <a:cubicBezTo>
                    <a:pt x="383" y="57"/>
                    <a:pt x="366" y="19"/>
                    <a:pt x="423" y="0"/>
                  </a:cubicBezTo>
                  <a:cubicBezTo>
                    <a:pt x="440" y="17"/>
                    <a:pt x="463" y="27"/>
                    <a:pt x="478" y="46"/>
                  </a:cubicBezTo>
                  <a:cubicBezTo>
                    <a:pt x="484" y="53"/>
                    <a:pt x="482" y="65"/>
                    <a:pt x="487" y="73"/>
                  </a:cubicBezTo>
                  <a:cubicBezTo>
                    <a:pt x="492" y="81"/>
                    <a:pt x="500" y="86"/>
                    <a:pt x="506" y="92"/>
                  </a:cubicBezTo>
                  <a:cubicBezTo>
                    <a:pt x="524" y="145"/>
                    <a:pt x="501" y="96"/>
                    <a:pt x="542" y="137"/>
                  </a:cubicBezTo>
                  <a:cubicBezTo>
                    <a:pt x="550" y="145"/>
                    <a:pt x="553" y="158"/>
                    <a:pt x="561" y="165"/>
                  </a:cubicBezTo>
                  <a:cubicBezTo>
                    <a:pt x="577" y="179"/>
                    <a:pt x="615" y="201"/>
                    <a:pt x="615" y="201"/>
                  </a:cubicBezTo>
                  <a:cubicBezTo>
                    <a:pt x="650" y="192"/>
                    <a:pt x="673" y="176"/>
                    <a:pt x="707" y="165"/>
                  </a:cubicBezTo>
                  <a:cubicBezTo>
                    <a:pt x="811" y="200"/>
                    <a:pt x="790" y="290"/>
                    <a:pt x="835" y="357"/>
                  </a:cubicBezTo>
                  <a:cubicBezTo>
                    <a:pt x="857" y="390"/>
                    <a:pt x="880" y="420"/>
                    <a:pt x="908" y="448"/>
                  </a:cubicBezTo>
                  <a:cubicBezTo>
                    <a:pt x="918" y="469"/>
                    <a:pt x="956" y="533"/>
                    <a:pt x="972" y="549"/>
                  </a:cubicBezTo>
                  <a:cubicBezTo>
                    <a:pt x="990" y="567"/>
                    <a:pt x="1018" y="575"/>
                    <a:pt x="1036" y="594"/>
                  </a:cubicBezTo>
                  <a:cubicBezTo>
                    <a:pt x="1042" y="600"/>
                    <a:pt x="1045" y="612"/>
                    <a:pt x="1054" y="613"/>
                  </a:cubicBezTo>
                  <a:cubicBezTo>
                    <a:pt x="1139" y="622"/>
                    <a:pt x="1225" y="619"/>
                    <a:pt x="1310" y="622"/>
                  </a:cubicBezTo>
                  <a:cubicBezTo>
                    <a:pt x="1316" y="628"/>
                    <a:pt x="1321" y="636"/>
                    <a:pt x="1329" y="640"/>
                  </a:cubicBezTo>
                  <a:cubicBezTo>
                    <a:pt x="1337" y="645"/>
                    <a:pt x="1349" y="642"/>
                    <a:pt x="1356" y="649"/>
                  </a:cubicBezTo>
                  <a:cubicBezTo>
                    <a:pt x="1363" y="656"/>
                    <a:pt x="1360" y="669"/>
                    <a:pt x="1365" y="677"/>
                  </a:cubicBezTo>
                  <a:cubicBezTo>
                    <a:pt x="1372" y="688"/>
                    <a:pt x="1384" y="695"/>
                    <a:pt x="1393" y="704"/>
                  </a:cubicBezTo>
                  <a:cubicBezTo>
                    <a:pt x="1405" y="741"/>
                    <a:pt x="1420" y="759"/>
                    <a:pt x="1447" y="786"/>
                  </a:cubicBezTo>
                  <a:cubicBezTo>
                    <a:pt x="1450" y="795"/>
                    <a:pt x="1453" y="805"/>
                    <a:pt x="1457" y="814"/>
                  </a:cubicBezTo>
                  <a:cubicBezTo>
                    <a:pt x="1462" y="824"/>
                    <a:pt x="1471" y="831"/>
                    <a:pt x="1475" y="841"/>
                  </a:cubicBezTo>
                  <a:cubicBezTo>
                    <a:pt x="1498" y="893"/>
                    <a:pt x="1513" y="952"/>
                    <a:pt x="1530" y="1006"/>
                  </a:cubicBezTo>
                  <a:cubicBezTo>
                    <a:pt x="1533" y="1033"/>
                    <a:pt x="1529" y="1062"/>
                    <a:pt x="1539" y="1088"/>
                  </a:cubicBezTo>
                  <a:cubicBezTo>
                    <a:pt x="1542" y="1097"/>
                    <a:pt x="1558" y="1093"/>
                    <a:pt x="1566" y="1097"/>
                  </a:cubicBezTo>
                  <a:cubicBezTo>
                    <a:pt x="1576" y="1102"/>
                    <a:pt x="1584" y="1110"/>
                    <a:pt x="1594" y="1116"/>
                  </a:cubicBezTo>
                  <a:cubicBezTo>
                    <a:pt x="1632" y="1138"/>
                    <a:pt x="1677" y="1177"/>
                    <a:pt x="1713" y="1189"/>
                  </a:cubicBezTo>
                  <a:cubicBezTo>
                    <a:pt x="1743" y="1212"/>
                    <a:pt x="1768" y="1231"/>
                    <a:pt x="1804" y="1244"/>
                  </a:cubicBezTo>
                  <a:cubicBezTo>
                    <a:pt x="1857" y="1297"/>
                    <a:pt x="1918" y="1307"/>
                    <a:pt x="1987" y="1326"/>
                  </a:cubicBezTo>
                  <a:cubicBezTo>
                    <a:pt x="2076" y="1350"/>
                    <a:pt x="2162" y="1386"/>
                    <a:pt x="2252" y="1408"/>
                  </a:cubicBezTo>
                  <a:cubicBezTo>
                    <a:pt x="2551" y="1405"/>
                    <a:pt x="2849" y="1407"/>
                    <a:pt x="3148" y="1399"/>
                  </a:cubicBezTo>
                  <a:cubicBezTo>
                    <a:pt x="3177" y="1398"/>
                    <a:pt x="3230" y="1372"/>
                    <a:pt x="3230" y="1372"/>
                  </a:cubicBezTo>
                  <a:cubicBezTo>
                    <a:pt x="3273" y="1329"/>
                    <a:pt x="3387" y="1309"/>
                    <a:pt x="3450" y="1289"/>
                  </a:cubicBezTo>
                  <a:cubicBezTo>
                    <a:pt x="3513" y="1248"/>
                    <a:pt x="3484" y="1260"/>
                    <a:pt x="3532" y="1244"/>
                  </a:cubicBezTo>
                  <a:cubicBezTo>
                    <a:pt x="3552" y="1222"/>
                    <a:pt x="3570" y="1205"/>
                    <a:pt x="3587" y="1180"/>
                  </a:cubicBezTo>
                  <a:cubicBezTo>
                    <a:pt x="3610" y="1109"/>
                    <a:pt x="3579" y="1197"/>
                    <a:pt x="3614" y="1125"/>
                  </a:cubicBezTo>
                  <a:cubicBezTo>
                    <a:pt x="3627" y="1099"/>
                    <a:pt x="3628" y="1067"/>
                    <a:pt x="3642" y="1042"/>
                  </a:cubicBezTo>
                  <a:cubicBezTo>
                    <a:pt x="3666" y="998"/>
                    <a:pt x="3698" y="951"/>
                    <a:pt x="3733" y="914"/>
                  </a:cubicBezTo>
                  <a:cubicBezTo>
                    <a:pt x="3745" y="879"/>
                    <a:pt x="3743" y="849"/>
                    <a:pt x="3770" y="823"/>
                  </a:cubicBezTo>
                  <a:cubicBezTo>
                    <a:pt x="3786" y="774"/>
                    <a:pt x="3818" y="746"/>
                    <a:pt x="3861" y="722"/>
                  </a:cubicBezTo>
                  <a:cubicBezTo>
                    <a:pt x="3890" y="706"/>
                    <a:pt x="3911" y="677"/>
                    <a:pt x="3943" y="668"/>
                  </a:cubicBezTo>
                  <a:cubicBezTo>
                    <a:pt x="4056" y="638"/>
                    <a:pt x="4163" y="649"/>
                    <a:pt x="4282" y="649"/>
                  </a:cubicBezTo>
                  <a:lnTo>
                    <a:pt x="4300" y="2151"/>
                  </a:lnTo>
                  <a:lnTo>
                    <a:pt x="28" y="2199"/>
                  </a:lnTo>
                  <a:lnTo>
                    <a:pt x="12" y="832"/>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000000"/>
                </a:solidFill>
              </a:endParaRPr>
            </a:p>
          </p:txBody>
        </p:sp>
        <p:sp>
          <p:nvSpPr>
            <p:cNvPr id="32779" name="Text Box 11"/>
            <p:cNvSpPr txBox="1">
              <a:spLocks noChangeArrowheads="1"/>
            </p:cNvSpPr>
            <p:nvPr/>
          </p:nvSpPr>
          <p:spPr bwMode="auto">
            <a:xfrm>
              <a:off x="2452" y="451"/>
              <a:ext cx="220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0" fontAlgn="base" hangingPunct="0">
                <a:spcBef>
                  <a:spcPct val="50000"/>
                </a:spcBef>
                <a:spcAft>
                  <a:spcPct val="0"/>
                </a:spcAft>
              </a:pPr>
              <a:r>
                <a:rPr lang="en-US" sz="2800" b="1" smtClean="0">
                  <a:solidFill>
                    <a:srgbClr val="0000FF"/>
                  </a:solidFill>
                </a:rPr>
                <a:t>Khối khí đại dương</a:t>
              </a:r>
            </a:p>
          </p:txBody>
        </p:sp>
        <p:sp>
          <p:nvSpPr>
            <p:cNvPr id="32780" name="Text Box 12"/>
            <p:cNvSpPr txBox="1">
              <a:spLocks noChangeArrowheads="1"/>
            </p:cNvSpPr>
            <p:nvPr/>
          </p:nvSpPr>
          <p:spPr bwMode="auto">
            <a:xfrm>
              <a:off x="336" y="336"/>
              <a:ext cx="160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0" fontAlgn="base" hangingPunct="0">
                <a:spcBef>
                  <a:spcPct val="50000"/>
                </a:spcBef>
                <a:spcAft>
                  <a:spcPct val="0"/>
                </a:spcAft>
              </a:pPr>
              <a:r>
                <a:rPr lang="en-US" sz="2800" b="1" dirty="0" err="1" smtClean="0">
                  <a:solidFill>
                    <a:srgbClr val="990000"/>
                  </a:solidFill>
                </a:rPr>
                <a:t>Khối</a:t>
              </a:r>
              <a:r>
                <a:rPr lang="en-US" sz="2800" b="1" dirty="0" smtClean="0">
                  <a:solidFill>
                    <a:srgbClr val="990000"/>
                  </a:solidFill>
                </a:rPr>
                <a:t> </a:t>
              </a:r>
              <a:r>
                <a:rPr lang="en-US" sz="2800" b="1" dirty="0" err="1" smtClean="0">
                  <a:solidFill>
                    <a:srgbClr val="990000"/>
                  </a:solidFill>
                </a:rPr>
                <a:t>khí</a:t>
              </a:r>
              <a:r>
                <a:rPr lang="en-US" sz="2800" b="1" dirty="0" smtClean="0">
                  <a:solidFill>
                    <a:srgbClr val="990000"/>
                  </a:solidFill>
                </a:rPr>
                <a:t> </a:t>
              </a:r>
              <a:r>
                <a:rPr lang="en-US" sz="2800" b="1" dirty="0" err="1" smtClean="0">
                  <a:solidFill>
                    <a:srgbClr val="990000"/>
                  </a:solidFill>
                </a:rPr>
                <a:t>lục</a:t>
              </a:r>
              <a:r>
                <a:rPr lang="en-US" sz="2800" b="1" dirty="0" smtClean="0">
                  <a:solidFill>
                    <a:srgbClr val="990000"/>
                  </a:solidFill>
                </a:rPr>
                <a:t> </a:t>
              </a:r>
              <a:r>
                <a:rPr lang="en-US" sz="2800" b="1" dirty="0" err="1" smtClean="0">
                  <a:solidFill>
                    <a:srgbClr val="990000"/>
                  </a:solidFill>
                </a:rPr>
                <a:t>địa</a:t>
              </a:r>
              <a:endParaRPr lang="en-US" sz="2800" b="1" dirty="0" smtClean="0">
                <a:solidFill>
                  <a:srgbClr val="990000"/>
                </a:solidFill>
              </a:endParaRPr>
            </a:p>
          </p:txBody>
        </p:sp>
        <p:sp>
          <p:nvSpPr>
            <p:cNvPr id="32781" name="Text Box 13"/>
            <p:cNvSpPr txBox="1">
              <a:spLocks noChangeArrowheads="1"/>
            </p:cNvSpPr>
            <p:nvPr/>
          </p:nvSpPr>
          <p:spPr bwMode="auto">
            <a:xfrm>
              <a:off x="4988" y="462"/>
              <a:ext cx="580"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0" fontAlgn="base" hangingPunct="0">
                <a:spcBef>
                  <a:spcPct val="50000"/>
                </a:spcBef>
                <a:spcAft>
                  <a:spcPct val="0"/>
                </a:spcAft>
              </a:pPr>
              <a:r>
                <a:rPr lang="en-US" sz="2000" b="1" dirty="0" err="1" smtClean="0">
                  <a:solidFill>
                    <a:srgbClr val="990000"/>
                  </a:solidFill>
                </a:rPr>
                <a:t>Khối</a:t>
              </a:r>
              <a:r>
                <a:rPr lang="en-US" sz="2000" b="1" dirty="0" smtClean="0">
                  <a:solidFill>
                    <a:srgbClr val="990000"/>
                  </a:solidFill>
                </a:rPr>
                <a:t> </a:t>
              </a:r>
              <a:r>
                <a:rPr lang="en-US" sz="2000" b="1" dirty="0" err="1" smtClean="0">
                  <a:solidFill>
                    <a:srgbClr val="990000"/>
                  </a:solidFill>
                </a:rPr>
                <a:t>khí</a:t>
              </a:r>
              <a:r>
                <a:rPr lang="en-US" sz="2000" b="1" dirty="0" smtClean="0">
                  <a:solidFill>
                    <a:srgbClr val="990000"/>
                  </a:solidFill>
                </a:rPr>
                <a:t> </a:t>
              </a:r>
              <a:r>
                <a:rPr lang="en-US" sz="2000" b="1" dirty="0" err="1" smtClean="0">
                  <a:solidFill>
                    <a:srgbClr val="990000"/>
                  </a:solidFill>
                </a:rPr>
                <a:t>lục</a:t>
              </a:r>
              <a:r>
                <a:rPr lang="en-US" sz="2000" b="1" dirty="0" smtClean="0">
                  <a:solidFill>
                    <a:srgbClr val="990000"/>
                  </a:solidFill>
                </a:rPr>
                <a:t> </a:t>
              </a:r>
              <a:r>
                <a:rPr lang="en-US" sz="2000" b="1" dirty="0" err="1" smtClean="0">
                  <a:solidFill>
                    <a:srgbClr val="990000"/>
                  </a:solidFill>
                </a:rPr>
                <a:t>địa</a:t>
              </a:r>
              <a:endParaRPr lang="en-US" sz="2000" b="1" dirty="0" smtClean="0">
                <a:solidFill>
                  <a:srgbClr val="990000"/>
                </a:solidFill>
              </a:endParaRPr>
            </a:p>
          </p:txBody>
        </p:sp>
        <p:sp>
          <p:nvSpPr>
            <p:cNvPr id="32782" name="Text Box 14"/>
            <p:cNvSpPr txBox="1">
              <a:spLocks noChangeArrowheads="1"/>
            </p:cNvSpPr>
            <p:nvPr/>
          </p:nvSpPr>
          <p:spPr bwMode="auto">
            <a:xfrm>
              <a:off x="2618" y="1310"/>
              <a:ext cx="19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0" fontAlgn="base" hangingPunct="0">
                <a:spcBef>
                  <a:spcPct val="50000"/>
                </a:spcBef>
                <a:spcAft>
                  <a:spcPct val="0"/>
                </a:spcAft>
              </a:pPr>
              <a:r>
                <a:rPr lang="en-US" sz="2000" b="1" smtClean="0">
                  <a:solidFill>
                    <a:srgbClr val="FFFFFF"/>
                  </a:solidFill>
                </a:rPr>
                <a:t>Biển hoặc đại dương</a:t>
              </a:r>
            </a:p>
          </p:txBody>
        </p:sp>
        <p:sp>
          <p:nvSpPr>
            <p:cNvPr id="32783" name="Text Box 15"/>
            <p:cNvSpPr txBox="1">
              <a:spLocks noChangeArrowheads="1"/>
            </p:cNvSpPr>
            <p:nvPr/>
          </p:nvSpPr>
          <p:spPr bwMode="auto">
            <a:xfrm>
              <a:off x="192" y="1310"/>
              <a:ext cx="19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0" fontAlgn="base" hangingPunct="0">
                <a:spcBef>
                  <a:spcPct val="50000"/>
                </a:spcBef>
                <a:spcAft>
                  <a:spcPct val="0"/>
                </a:spcAft>
              </a:pPr>
              <a:r>
                <a:rPr lang="en-US" sz="2800" b="1" dirty="0" err="1" smtClean="0">
                  <a:solidFill>
                    <a:srgbClr val="FFFFFF"/>
                  </a:solidFill>
                </a:rPr>
                <a:t>Đất</a:t>
              </a:r>
              <a:r>
                <a:rPr lang="en-US" sz="2400" b="1" dirty="0" smtClean="0">
                  <a:solidFill>
                    <a:srgbClr val="FFFFFF"/>
                  </a:solidFill>
                </a:rPr>
                <a:t> </a:t>
              </a:r>
              <a:r>
                <a:rPr lang="en-US" sz="2400" b="1" dirty="0" err="1" smtClean="0">
                  <a:solidFill>
                    <a:srgbClr val="FFFFFF"/>
                  </a:solidFill>
                </a:rPr>
                <a:t>liền</a:t>
              </a:r>
              <a:endParaRPr lang="en-US" sz="2400" b="1" dirty="0" smtClean="0">
                <a:solidFill>
                  <a:srgbClr val="FFFFFF"/>
                </a:solidFill>
              </a:endParaRPr>
            </a:p>
          </p:txBody>
        </p:sp>
        <p:sp>
          <p:nvSpPr>
            <p:cNvPr id="32784" name="Text Box 16"/>
            <p:cNvSpPr txBox="1">
              <a:spLocks noChangeArrowheads="1"/>
            </p:cNvSpPr>
            <p:nvPr/>
          </p:nvSpPr>
          <p:spPr bwMode="auto">
            <a:xfrm>
              <a:off x="432" y="3598"/>
              <a:ext cx="239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0" fontAlgn="base" hangingPunct="0">
                <a:spcBef>
                  <a:spcPct val="50000"/>
                </a:spcBef>
                <a:spcAft>
                  <a:spcPct val="0"/>
                </a:spcAft>
              </a:pPr>
              <a:r>
                <a:rPr lang="en-US" sz="2800" b="1" dirty="0" err="1" smtClean="0">
                  <a:solidFill>
                    <a:srgbClr val="FFFFFF"/>
                  </a:solidFill>
                </a:rPr>
                <a:t>Nơi</a:t>
              </a:r>
              <a:r>
                <a:rPr lang="en-US" sz="2800" b="1" dirty="0" smtClean="0">
                  <a:solidFill>
                    <a:srgbClr val="FFFFFF"/>
                  </a:solidFill>
                </a:rPr>
                <a:t> </a:t>
              </a:r>
              <a:r>
                <a:rPr lang="en-US" sz="2800" b="1" dirty="0" err="1" smtClean="0">
                  <a:solidFill>
                    <a:srgbClr val="FFFFFF"/>
                  </a:solidFill>
                </a:rPr>
                <a:t>có</a:t>
              </a:r>
              <a:r>
                <a:rPr lang="en-US" sz="2800" b="1" dirty="0" smtClean="0">
                  <a:solidFill>
                    <a:srgbClr val="FFFFFF"/>
                  </a:solidFill>
                </a:rPr>
                <a:t> </a:t>
              </a:r>
              <a:r>
                <a:rPr lang="en-US" sz="2800" b="1" dirty="0" err="1" smtClean="0">
                  <a:solidFill>
                    <a:srgbClr val="FFFFFF"/>
                  </a:solidFill>
                </a:rPr>
                <a:t>nhiệt</a:t>
              </a:r>
              <a:r>
                <a:rPr lang="en-US" sz="2800" b="1" dirty="0" smtClean="0">
                  <a:solidFill>
                    <a:srgbClr val="FFFFFF"/>
                  </a:solidFill>
                </a:rPr>
                <a:t> </a:t>
              </a:r>
              <a:r>
                <a:rPr lang="en-US" sz="2800" b="1" dirty="0" err="1" smtClean="0">
                  <a:solidFill>
                    <a:srgbClr val="FFFFFF"/>
                  </a:solidFill>
                </a:rPr>
                <a:t>độ</a:t>
              </a:r>
              <a:r>
                <a:rPr lang="en-US" sz="2800" b="1" dirty="0" smtClean="0">
                  <a:solidFill>
                    <a:srgbClr val="FFFFFF"/>
                  </a:solidFill>
                </a:rPr>
                <a:t> </a:t>
              </a:r>
              <a:r>
                <a:rPr lang="en-US" sz="2800" b="1" dirty="0" err="1" smtClean="0">
                  <a:solidFill>
                    <a:srgbClr val="FFFFFF"/>
                  </a:solidFill>
                </a:rPr>
                <a:t>cao</a:t>
              </a:r>
              <a:endParaRPr lang="en-US" sz="2800" b="1" dirty="0" smtClean="0">
                <a:solidFill>
                  <a:srgbClr val="FFFFFF"/>
                </a:solidFill>
              </a:endParaRPr>
            </a:p>
          </p:txBody>
        </p:sp>
        <p:sp>
          <p:nvSpPr>
            <p:cNvPr id="32785" name="Text Box 17"/>
            <p:cNvSpPr txBox="1">
              <a:spLocks noChangeArrowheads="1"/>
            </p:cNvSpPr>
            <p:nvPr/>
          </p:nvSpPr>
          <p:spPr bwMode="auto">
            <a:xfrm>
              <a:off x="3143" y="3598"/>
              <a:ext cx="242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0" fontAlgn="base" hangingPunct="0">
                <a:spcBef>
                  <a:spcPct val="50000"/>
                </a:spcBef>
                <a:spcAft>
                  <a:spcPct val="0"/>
                </a:spcAft>
              </a:pPr>
              <a:r>
                <a:rPr lang="en-US" sz="2800" b="1" dirty="0" err="1" smtClean="0">
                  <a:solidFill>
                    <a:srgbClr val="FFFFFF"/>
                  </a:solidFill>
                </a:rPr>
                <a:t>Nơi</a:t>
              </a:r>
              <a:r>
                <a:rPr lang="en-US" sz="2800" b="1" dirty="0" smtClean="0">
                  <a:solidFill>
                    <a:srgbClr val="FFFFFF"/>
                  </a:solidFill>
                </a:rPr>
                <a:t> </a:t>
              </a:r>
              <a:r>
                <a:rPr lang="en-US" sz="2800" b="1" dirty="0" err="1" smtClean="0">
                  <a:solidFill>
                    <a:srgbClr val="FFFFFF"/>
                  </a:solidFill>
                </a:rPr>
                <a:t>có</a:t>
              </a:r>
              <a:r>
                <a:rPr lang="en-US" sz="2800" b="1" dirty="0" smtClean="0">
                  <a:solidFill>
                    <a:srgbClr val="FFFFFF"/>
                  </a:solidFill>
                </a:rPr>
                <a:t> </a:t>
              </a:r>
              <a:r>
                <a:rPr lang="en-US" sz="2800" b="1" dirty="0" err="1" smtClean="0">
                  <a:solidFill>
                    <a:srgbClr val="FFFFFF"/>
                  </a:solidFill>
                </a:rPr>
                <a:t>nhiệt</a:t>
              </a:r>
              <a:r>
                <a:rPr lang="en-US" sz="2800" b="1" dirty="0" smtClean="0">
                  <a:solidFill>
                    <a:srgbClr val="FFFFFF"/>
                  </a:solidFill>
                </a:rPr>
                <a:t> </a:t>
              </a:r>
              <a:r>
                <a:rPr lang="en-US" sz="2800" b="1" dirty="0" err="1" smtClean="0">
                  <a:solidFill>
                    <a:srgbClr val="FFFFFF"/>
                  </a:solidFill>
                </a:rPr>
                <a:t>độ</a:t>
              </a:r>
              <a:r>
                <a:rPr lang="en-US" sz="2800" b="1" dirty="0" smtClean="0">
                  <a:solidFill>
                    <a:srgbClr val="FFFFFF"/>
                  </a:solidFill>
                </a:rPr>
                <a:t> </a:t>
              </a:r>
              <a:r>
                <a:rPr lang="en-US" sz="2800" b="1" dirty="0" err="1" smtClean="0">
                  <a:solidFill>
                    <a:srgbClr val="FFFFFF"/>
                  </a:solidFill>
                </a:rPr>
                <a:t>thấp</a:t>
              </a:r>
              <a:endParaRPr lang="en-US" sz="2800" b="1" dirty="0" smtClean="0">
                <a:solidFill>
                  <a:srgbClr val="FFFFFF"/>
                </a:solidFill>
              </a:endParaRPr>
            </a:p>
          </p:txBody>
        </p:sp>
        <p:sp>
          <p:nvSpPr>
            <p:cNvPr id="32786" name="Text Box 18"/>
            <p:cNvSpPr txBox="1">
              <a:spLocks noChangeArrowheads="1"/>
            </p:cNvSpPr>
            <p:nvPr/>
          </p:nvSpPr>
          <p:spPr bwMode="auto">
            <a:xfrm>
              <a:off x="633" y="2730"/>
              <a:ext cx="193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0" fontAlgn="base" hangingPunct="0">
                <a:spcBef>
                  <a:spcPct val="50000"/>
                </a:spcBef>
                <a:spcAft>
                  <a:spcPct val="0"/>
                </a:spcAft>
              </a:pPr>
              <a:r>
                <a:rPr lang="en-US" sz="2800" b="1" smtClean="0">
                  <a:solidFill>
                    <a:srgbClr val="000000"/>
                  </a:solidFill>
                </a:rPr>
                <a:t>Khối khí nóng</a:t>
              </a:r>
            </a:p>
          </p:txBody>
        </p:sp>
        <p:sp>
          <p:nvSpPr>
            <p:cNvPr id="32787" name="Text Box 19"/>
            <p:cNvSpPr txBox="1">
              <a:spLocks noChangeArrowheads="1"/>
            </p:cNvSpPr>
            <p:nvPr/>
          </p:nvSpPr>
          <p:spPr bwMode="auto">
            <a:xfrm>
              <a:off x="3389" y="2773"/>
              <a:ext cx="193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0" fontAlgn="base" hangingPunct="0">
                <a:spcBef>
                  <a:spcPct val="50000"/>
                </a:spcBef>
                <a:spcAft>
                  <a:spcPct val="0"/>
                </a:spcAft>
              </a:pPr>
              <a:r>
                <a:rPr lang="en-US" sz="2800" b="1" dirty="0" err="1" smtClean="0">
                  <a:solidFill>
                    <a:srgbClr val="0000CC"/>
                  </a:solidFill>
                </a:rPr>
                <a:t>Khối</a:t>
              </a:r>
              <a:r>
                <a:rPr lang="en-US" sz="2800" b="1" dirty="0" smtClean="0">
                  <a:solidFill>
                    <a:srgbClr val="0000CC"/>
                  </a:solidFill>
                </a:rPr>
                <a:t> </a:t>
              </a:r>
              <a:r>
                <a:rPr lang="en-US" sz="2800" b="1" dirty="0" err="1" smtClean="0">
                  <a:solidFill>
                    <a:srgbClr val="0000CC"/>
                  </a:solidFill>
                </a:rPr>
                <a:t>khí</a:t>
              </a:r>
              <a:r>
                <a:rPr lang="en-US" sz="2800" b="1" dirty="0" smtClean="0">
                  <a:solidFill>
                    <a:srgbClr val="0000CC"/>
                  </a:solidFill>
                </a:rPr>
                <a:t> </a:t>
              </a:r>
              <a:r>
                <a:rPr lang="en-US" sz="2800" b="1" dirty="0" err="1" smtClean="0">
                  <a:solidFill>
                    <a:srgbClr val="0000CC"/>
                  </a:solidFill>
                </a:rPr>
                <a:t>lạnh</a:t>
              </a:r>
              <a:endParaRPr lang="en-US" sz="2800" b="1" dirty="0" smtClean="0">
                <a:solidFill>
                  <a:srgbClr val="0000CC"/>
                </a:solidFill>
              </a:endParaRPr>
            </a:p>
          </p:txBody>
        </p:sp>
      </p:grpSp>
      <p:sp>
        <p:nvSpPr>
          <p:cNvPr id="20" name="Rectangle 19"/>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29670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Group 2"/>
          <p:cNvGraphicFramePr>
            <a:graphicFrameLocks noGrp="1"/>
          </p:cNvGraphicFramePr>
          <p:nvPr>
            <p:ph/>
            <p:extLst>
              <p:ext uri="{D42A27DB-BD31-4B8C-83A1-F6EECF244321}">
                <p14:modId xmlns:p14="http://schemas.microsoft.com/office/powerpoint/2010/main" val="2646205816"/>
              </p:ext>
            </p:extLst>
          </p:nvPr>
        </p:nvGraphicFramePr>
        <p:xfrm>
          <a:off x="171675" y="1799915"/>
          <a:ext cx="11887201" cy="4930777"/>
        </p:xfrm>
        <a:graphic>
          <a:graphicData uri="http://schemas.openxmlformats.org/drawingml/2006/table">
            <a:tbl>
              <a:tblPr/>
              <a:tblGrid>
                <a:gridCol w="3714751"/>
                <a:gridCol w="4776107"/>
                <a:gridCol w="3396343"/>
              </a:tblGrid>
              <a:tr h="989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err="1" smtClean="0">
                          <a:ln>
                            <a:noFill/>
                          </a:ln>
                          <a:solidFill>
                            <a:srgbClr val="FF0000"/>
                          </a:solidFill>
                          <a:effectLst/>
                          <a:latin typeface="Arial" charset="0"/>
                          <a:cs typeface="Arial" charset="0"/>
                        </a:rPr>
                        <a:t>Tên</a:t>
                      </a:r>
                      <a:r>
                        <a:rPr kumimoji="0" lang="en-US" sz="4000" b="1" i="0" u="none" strike="noStrike" cap="none" normalizeH="0" baseline="0" dirty="0" smtClean="0">
                          <a:ln>
                            <a:noFill/>
                          </a:ln>
                          <a:solidFill>
                            <a:srgbClr val="FF0000"/>
                          </a:solidFill>
                          <a:effectLst/>
                          <a:latin typeface="Arial" charset="0"/>
                          <a:cs typeface="Arial" charset="0"/>
                        </a:rPr>
                        <a:t> </a:t>
                      </a:r>
                      <a:r>
                        <a:rPr kumimoji="0" lang="en-US" sz="4000" b="1" i="0" u="none" strike="noStrike" cap="none" normalizeH="0" baseline="0" dirty="0" err="1" smtClean="0">
                          <a:ln>
                            <a:noFill/>
                          </a:ln>
                          <a:solidFill>
                            <a:srgbClr val="FF0000"/>
                          </a:solidFill>
                          <a:effectLst/>
                          <a:latin typeface="Arial" charset="0"/>
                          <a:cs typeface="Arial" charset="0"/>
                        </a:rPr>
                        <a:t>khối</a:t>
                      </a:r>
                      <a:r>
                        <a:rPr kumimoji="0" lang="en-US" sz="4000" b="1" i="0" u="none" strike="noStrike" cap="none" normalizeH="0" baseline="0" dirty="0" smtClean="0">
                          <a:ln>
                            <a:noFill/>
                          </a:ln>
                          <a:solidFill>
                            <a:srgbClr val="FF0000"/>
                          </a:solidFill>
                          <a:effectLst/>
                          <a:latin typeface="Arial" charset="0"/>
                          <a:cs typeface="Arial" charset="0"/>
                        </a:rPr>
                        <a:t> </a:t>
                      </a:r>
                      <a:r>
                        <a:rPr kumimoji="0" lang="en-US" sz="4000" b="1" i="0" u="none" strike="noStrike" cap="none" normalizeH="0" baseline="0" dirty="0" err="1" smtClean="0">
                          <a:ln>
                            <a:noFill/>
                          </a:ln>
                          <a:solidFill>
                            <a:srgbClr val="FF0000"/>
                          </a:solidFill>
                          <a:effectLst/>
                          <a:latin typeface="Arial" charset="0"/>
                          <a:cs typeface="Arial" charset="0"/>
                        </a:rPr>
                        <a:t>khí</a:t>
                      </a:r>
                      <a:endParaRPr kumimoji="0" lang="en-US" sz="4000" b="1" i="0" u="none" strike="noStrike" cap="none" normalizeH="0" baseline="0" dirty="0" smtClean="0">
                        <a:ln>
                          <a:noFill/>
                        </a:ln>
                        <a:solidFill>
                          <a:srgbClr val="FF0000"/>
                        </a:solidFill>
                        <a:effectLst/>
                        <a:latin typeface="Arial" charset="0"/>
                        <a:cs typeface="Arial" charset="0"/>
                      </a:endParaRPr>
                    </a:p>
                  </a:txBody>
                  <a:tcPr marL="121920" marR="1219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err="1" smtClean="0">
                          <a:ln>
                            <a:noFill/>
                          </a:ln>
                          <a:solidFill>
                            <a:srgbClr val="FF0000"/>
                          </a:solidFill>
                          <a:effectLst/>
                          <a:latin typeface="Arial" charset="0"/>
                          <a:cs typeface="Arial" charset="0"/>
                        </a:rPr>
                        <a:t>Nơi</a:t>
                      </a:r>
                      <a:r>
                        <a:rPr kumimoji="0" lang="en-US" sz="4000" b="1" i="0" u="none" strike="noStrike" cap="none" normalizeH="0" baseline="0" dirty="0" smtClean="0">
                          <a:ln>
                            <a:noFill/>
                          </a:ln>
                          <a:solidFill>
                            <a:srgbClr val="FF0000"/>
                          </a:solidFill>
                          <a:effectLst/>
                          <a:latin typeface="Arial" charset="0"/>
                          <a:cs typeface="Arial" charset="0"/>
                        </a:rPr>
                        <a:t> </a:t>
                      </a:r>
                      <a:r>
                        <a:rPr kumimoji="0" lang="en-US" sz="4000" b="1" i="0" u="none" strike="noStrike" cap="none" normalizeH="0" baseline="0" dirty="0" err="1" smtClean="0">
                          <a:ln>
                            <a:noFill/>
                          </a:ln>
                          <a:solidFill>
                            <a:srgbClr val="FF0000"/>
                          </a:solidFill>
                          <a:effectLst/>
                          <a:latin typeface="Arial" charset="0"/>
                          <a:cs typeface="Arial" charset="0"/>
                        </a:rPr>
                        <a:t>hình</a:t>
                      </a:r>
                      <a:r>
                        <a:rPr kumimoji="0" lang="en-US" sz="4000" b="1" i="0" u="none" strike="noStrike" cap="none" normalizeH="0" baseline="0" dirty="0" smtClean="0">
                          <a:ln>
                            <a:noFill/>
                          </a:ln>
                          <a:solidFill>
                            <a:srgbClr val="FF0000"/>
                          </a:solidFill>
                          <a:effectLst/>
                          <a:latin typeface="Arial" charset="0"/>
                          <a:cs typeface="Arial" charset="0"/>
                        </a:rPr>
                        <a:t> </a:t>
                      </a:r>
                      <a:r>
                        <a:rPr kumimoji="0" lang="en-US" sz="4000" b="1" i="0" u="none" strike="noStrike" cap="none" normalizeH="0" baseline="0" dirty="0" err="1" smtClean="0">
                          <a:ln>
                            <a:noFill/>
                          </a:ln>
                          <a:solidFill>
                            <a:srgbClr val="FF0000"/>
                          </a:solidFill>
                          <a:effectLst/>
                          <a:latin typeface="Arial" charset="0"/>
                          <a:cs typeface="Arial" charset="0"/>
                        </a:rPr>
                        <a:t>thành</a:t>
                      </a:r>
                      <a:endParaRPr kumimoji="0" lang="en-US" sz="4000" b="1" i="0" u="none" strike="noStrike" cap="none" normalizeH="0" baseline="0" dirty="0" smtClean="0">
                        <a:ln>
                          <a:noFill/>
                        </a:ln>
                        <a:solidFill>
                          <a:srgbClr val="FF0000"/>
                        </a:solidFill>
                        <a:effectLst/>
                        <a:latin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err="1" smtClean="0">
                          <a:ln>
                            <a:noFill/>
                          </a:ln>
                          <a:solidFill>
                            <a:srgbClr val="FF0000"/>
                          </a:solidFill>
                          <a:effectLst/>
                          <a:latin typeface="Arial" charset="0"/>
                          <a:cs typeface="Arial" charset="0"/>
                        </a:rPr>
                        <a:t>Tính</a:t>
                      </a:r>
                      <a:r>
                        <a:rPr kumimoji="0" lang="en-US" sz="4000" b="1" i="0" u="none" strike="noStrike" cap="none" normalizeH="0" baseline="0" dirty="0" smtClean="0">
                          <a:ln>
                            <a:noFill/>
                          </a:ln>
                          <a:solidFill>
                            <a:srgbClr val="FF0000"/>
                          </a:solidFill>
                          <a:effectLst/>
                          <a:latin typeface="Arial" charset="0"/>
                          <a:cs typeface="Arial" charset="0"/>
                        </a:rPr>
                        <a:t> </a:t>
                      </a:r>
                      <a:r>
                        <a:rPr kumimoji="0" lang="en-US" sz="4000" b="1" i="0" u="none" strike="noStrike" cap="none" normalizeH="0" baseline="0" dirty="0" err="1" smtClean="0">
                          <a:ln>
                            <a:noFill/>
                          </a:ln>
                          <a:solidFill>
                            <a:srgbClr val="FF0000"/>
                          </a:solidFill>
                          <a:effectLst/>
                          <a:latin typeface="Arial" charset="0"/>
                          <a:cs typeface="Arial" charset="0"/>
                        </a:rPr>
                        <a:t>chất</a:t>
                      </a:r>
                      <a:endParaRPr kumimoji="0" lang="en-US" sz="4000" b="1" i="0" u="none" strike="noStrike" cap="none" normalizeH="0" baseline="0" dirty="0" smtClean="0">
                        <a:ln>
                          <a:noFill/>
                        </a:ln>
                        <a:solidFill>
                          <a:srgbClr val="FF0000"/>
                        </a:solidFill>
                        <a:effectLst/>
                        <a:latin typeface="Arial" charset="0"/>
                        <a:cs typeface="Arial" charset="0"/>
                      </a:endParaRPr>
                    </a:p>
                  </a:txBody>
                  <a:tcPr marL="121920" marR="1219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6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smtClean="0">
                          <a:ln>
                            <a:noFill/>
                          </a:ln>
                          <a:solidFill>
                            <a:srgbClr val="FF3399"/>
                          </a:solidFill>
                          <a:effectLst/>
                          <a:latin typeface="Arial" charset="0"/>
                          <a:cs typeface="Arial" charset="0"/>
                        </a:rPr>
                        <a:t>Nóng</a:t>
                      </a:r>
                      <a:endParaRPr kumimoji="0" lang="en-US" sz="3600" b="1" i="0" u="none" strike="noStrike" cap="none" normalizeH="0" baseline="0" dirty="0" smtClean="0">
                        <a:ln>
                          <a:noFill/>
                        </a:ln>
                        <a:solidFill>
                          <a:srgbClr val="FF3399"/>
                        </a:solidFill>
                        <a:effectLst/>
                        <a:latin typeface="Arial" charset="0"/>
                        <a:cs typeface="Arial" charset="0"/>
                      </a:endParaRPr>
                    </a:p>
                  </a:txBody>
                  <a:tcPr marL="121920" marR="1219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charset="0"/>
                          <a:cs typeface="Arial" charset="0"/>
                        </a:rPr>
                        <a: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smtClean="0">
                          <a:ln>
                            <a:noFill/>
                          </a:ln>
                          <a:solidFill>
                            <a:srgbClr val="FF33CC"/>
                          </a:solidFill>
                          <a:effectLst/>
                          <a:latin typeface="Arial" charset="0"/>
                          <a:cs typeface="Arial" charset="0"/>
                        </a:rPr>
                        <a:t>Nhiệt</a:t>
                      </a:r>
                      <a:r>
                        <a:rPr kumimoji="0" lang="en-US" sz="3600" b="1" i="0" u="none" strike="noStrike" cap="none" normalizeH="0" baseline="0" dirty="0" smtClean="0">
                          <a:ln>
                            <a:noFill/>
                          </a:ln>
                          <a:solidFill>
                            <a:srgbClr val="FF33CC"/>
                          </a:solidFill>
                          <a:effectLst/>
                          <a:latin typeface="Arial" charset="0"/>
                          <a:cs typeface="Arial" charset="0"/>
                        </a:rPr>
                        <a:t> </a:t>
                      </a:r>
                      <a:r>
                        <a:rPr kumimoji="0" lang="en-US" sz="3600" b="1" i="0" u="none" strike="noStrike" cap="none" normalizeH="0" baseline="0" dirty="0" err="1" smtClean="0">
                          <a:ln>
                            <a:noFill/>
                          </a:ln>
                          <a:solidFill>
                            <a:srgbClr val="FF33CC"/>
                          </a:solidFill>
                          <a:effectLst/>
                          <a:latin typeface="Arial" charset="0"/>
                          <a:cs typeface="Arial" charset="0"/>
                        </a:rPr>
                        <a:t>độ</a:t>
                      </a:r>
                      <a:r>
                        <a:rPr kumimoji="0" lang="en-US" sz="3600" b="1" i="0" u="none" strike="noStrike" cap="none" normalizeH="0" baseline="0" dirty="0" smtClean="0">
                          <a:ln>
                            <a:noFill/>
                          </a:ln>
                          <a:solidFill>
                            <a:schemeClr val="tx1"/>
                          </a:solidFill>
                          <a:effectLst/>
                          <a:latin typeface="Arial" charset="0"/>
                          <a:cs typeface="Arial" charset="0"/>
                        </a:rPr>
                        <a:t>…..</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smtClean="0">
                          <a:ln>
                            <a:noFill/>
                          </a:ln>
                          <a:solidFill>
                            <a:srgbClr val="33CCFF"/>
                          </a:solidFill>
                          <a:effectLst/>
                          <a:latin typeface="Arial" charset="0"/>
                          <a:cs typeface="Arial" charset="0"/>
                        </a:rPr>
                        <a:t>Lạnh</a:t>
                      </a:r>
                      <a:endParaRPr kumimoji="0" lang="en-US" sz="3600" b="1" i="0" u="none" strike="noStrike" cap="none" normalizeH="0" baseline="0" dirty="0" smtClean="0">
                        <a:ln>
                          <a:noFill/>
                        </a:ln>
                        <a:solidFill>
                          <a:srgbClr val="33CCFF"/>
                        </a:solidFill>
                        <a:effectLst/>
                        <a:latin typeface="Arial" charset="0"/>
                        <a:cs typeface="Arial" charset="0"/>
                      </a:endParaRPr>
                    </a:p>
                  </a:txBody>
                  <a:tcPr marL="121920" marR="1219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charset="0"/>
                          <a:cs typeface="Arial" charset="0"/>
                        </a:rPr>
                        <a: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smtClean="0">
                          <a:ln>
                            <a:noFill/>
                          </a:ln>
                          <a:solidFill>
                            <a:srgbClr val="FF33CC"/>
                          </a:solidFill>
                          <a:effectLst/>
                          <a:latin typeface="Arial" charset="0"/>
                          <a:cs typeface="Arial" charset="0"/>
                        </a:rPr>
                        <a:t>Nhiệt</a:t>
                      </a:r>
                      <a:r>
                        <a:rPr kumimoji="0" lang="en-US" sz="3600" b="1" i="0" u="none" strike="noStrike" cap="none" normalizeH="0" baseline="0" dirty="0" smtClean="0">
                          <a:ln>
                            <a:noFill/>
                          </a:ln>
                          <a:solidFill>
                            <a:srgbClr val="FF33CC"/>
                          </a:solidFill>
                          <a:effectLst/>
                          <a:latin typeface="Arial" charset="0"/>
                          <a:cs typeface="Arial" charset="0"/>
                        </a:rPr>
                        <a:t> </a:t>
                      </a:r>
                      <a:r>
                        <a:rPr kumimoji="0" lang="en-US" sz="3600" b="1" i="0" u="none" strike="noStrike" cap="none" normalizeH="0" baseline="0" dirty="0" err="1" smtClean="0">
                          <a:ln>
                            <a:noFill/>
                          </a:ln>
                          <a:solidFill>
                            <a:srgbClr val="FF33CC"/>
                          </a:solidFill>
                          <a:effectLst/>
                          <a:latin typeface="Arial" charset="0"/>
                          <a:cs typeface="Arial" charset="0"/>
                        </a:rPr>
                        <a:t>độ</a:t>
                      </a:r>
                      <a:r>
                        <a:rPr kumimoji="0" lang="en-US" sz="3600" b="1" i="0" u="none" strike="noStrike" cap="none" normalizeH="0" baseline="0" dirty="0" smtClean="0">
                          <a:ln>
                            <a:noFill/>
                          </a:ln>
                          <a:solidFill>
                            <a:schemeClr val="tx1"/>
                          </a:solidFill>
                          <a:effectLst/>
                          <a:latin typeface="Arial" charset="0"/>
                          <a:cs typeface="Arial" charset="0"/>
                        </a:rPr>
                        <a:t>…..</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9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smtClean="0">
                          <a:ln>
                            <a:noFill/>
                          </a:ln>
                          <a:solidFill>
                            <a:srgbClr val="FF0000"/>
                          </a:solidFill>
                          <a:effectLst/>
                          <a:latin typeface="Arial" charset="0"/>
                          <a:cs typeface="Arial" charset="0"/>
                        </a:rPr>
                        <a:t>Đại</a:t>
                      </a:r>
                      <a:r>
                        <a:rPr kumimoji="0" lang="en-US" sz="3600" b="1" i="0" u="none" strike="noStrike" cap="none" normalizeH="0" baseline="0" dirty="0" smtClean="0">
                          <a:ln>
                            <a:noFill/>
                          </a:ln>
                          <a:solidFill>
                            <a:srgbClr val="FF0000"/>
                          </a:solidFill>
                          <a:effectLst/>
                          <a:latin typeface="Arial" charset="0"/>
                          <a:cs typeface="Arial" charset="0"/>
                        </a:rPr>
                        <a:t> </a:t>
                      </a:r>
                      <a:r>
                        <a:rPr kumimoji="0" lang="en-US" sz="3600" b="1" i="0" u="none" strike="noStrike" cap="none" normalizeH="0" baseline="0" dirty="0" err="1" smtClean="0">
                          <a:ln>
                            <a:noFill/>
                          </a:ln>
                          <a:solidFill>
                            <a:srgbClr val="FF0000"/>
                          </a:solidFill>
                          <a:effectLst/>
                          <a:latin typeface="Arial" charset="0"/>
                          <a:cs typeface="Arial" charset="0"/>
                        </a:rPr>
                        <a:t>dương</a:t>
                      </a:r>
                      <a:r>
                        <a:rPr kumimoji="0" lang="en-US" sz="3600" b="1" i="0" u="none" strike="noStrike" cap="none" normalizeH="0" baseline="0" dirty="0" smtClean="0">
                          <a:ln>
                            <a:noFill/>
                          </a:ln>
                          <a:solidFill>
                            <a:srgbClr val="FF0000"/>
                          </a:solidFill>
                          <a:effectLst/>
                          <a:latin typeface="Arial" charset="0"/>
                          <a:cs typeface="Arial" charset="0"/>
                        </a:rPr>
                        <a:t> </a:t>
                      </a:r>
                    </a:p>
                  </a:txBody>
                  <a:tcPr marL="121920" marR="1219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charset="0"/>
                          <a:cs typeface="Arial" charset="0"/>
                        </a:rPr>
                        <a: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smtClean="0">
                          <a:ln>
                            <a:noFill/>
                          </a:ln>
                          <a:solidFill>
                            <a:srgbClr val="6699FF"/>
                          </a:solidFill>
                          <a:effectLst/>
                          <a:latin typeface="Arial" charset="0"/>
                          <a:cs typeface="Arial" charset="0"/>
                        </a:rPr>
                        <a:t>Độ</a:t>
                      </a:r>
                      <a:r>
                        <a:rPr kumimoji="0" lang="en-US" sz="3600" b="1" i="0" u="none" strike="noStrike" cap="none" normalizeH="0" baseline="0" dirty="0" smtClean="0">
                          <a:ln>
                            <a:noFill/>
                          </a:ln>
                          <a:solidFill>
                            <a:srgbClr val="6699FF"/>
                          </a:solidFill>
                          <a:effectLst/>
                          <a:latin typeface="Arial" charset="0"/>
                          <a:cs typeface="Arial" charset="0"/>
                        </a:rPr>
                        <a:t> </a:t>
                      </a:r>
                      <a:r>
                        <a:rPr kumimoji="0" lang="en-US" sz="3600" b="1" i="0" u="none" strike="noStrike" cap="none" normalizeH="0" baseline="0" dirty="0" err="1" smtClean="0">
                          <a:ln>
                            <a:noFill/>
                          </a:ln>
                          <a:solidFill>
                            <a:srgbClr val="6699FF"/>
                          </a:solidFill>
                          <a:effectLst/>
                          <a:latin typeface="Arial" charset="0"/>
                          <a:cs typeface="Arial" charset="0"/>
                        </a:rPr>
                        <a:t>ẩm</a:t>
                      </a:r>
                      <a:r>
                        <a:rPr kumimoji="0" lang="en-US" sz="3600" b="1" i="0" u="none" strike="noStrike" cap="none" normalizeH="0" baseline="0" dirty="0" smtClean="0">
                          <a:ln>
                            <a:noFill/>
                          </a:ln>
                          <a:solidFill>
                            <a:schemeClr val="tx1"/>
                          </a:solidFill>
                          <a:effectLst/>
                          <a:latin typeface="Arial" charset="0"/>
                          <a:cs typeface="Arial" charset="0"/>
                        </a:rPr>
                        <a:t>……..</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9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smtClean="0">
                          <a:ln>
                            <a:noFill/>
                          </a:ln>
                          <a:solidFill>
                            <a:srgbClr val="3333FF"/>
                          </a:solidFill>
                          <a:effectLst/>
                          <a:latin typeface="Arial" charset="0"/>
                          <a:cs typeface="Arial" charset="0"/>
                        </a:rPr>
                        <a:t>Lục</a:t>
                      </a:r>
                      <a:r>
                        <a:rPr kumimoji="0" lang="en-US" sz="3600" b="1" i="0" u="none" strike="noStrike" cap="none" normalizeH="0" baseline="0" dirty="0" smtClean="0">
                          <a:ln>
                            <a:noFill/>
                          </a:ln>
                          <a:solidFill>
                            <a:srgbClr val="3333FF"/>
                          </a:solidFill>
                          <a:effectLst/>
                          <a:latin typeface="Arial" charset="0"/>
                          <a:cs typeface="Arial" charset="0"/>
                        </a:rPr>
                        <a:t> </a:t>
                      </a:r>
                      <a:r>
                        <a:rPr kumimoji="0" lang="en-US" sz="3600" b="1" i="0" u="none" strike="noStrike" cap="none" normalizeH="0" baseline="0" dirty="0" err="1" smtClean="0">
                          <a:ln>
                            <a:noFill/>
                          </a:ln>
                          <a:solidFill>
                            <a:srgbClr val="3333FF"/>
                          </a:solidFill>
                          <a:effectLst/>
                          <a:latin typeface="Arial" charset="0"/>
                          <a:cs typeface="Arial" charset="0"/>
                        </a:rPr>
                        <a:t>địa</a:t>
                      </a:r>
                      <a:endParaRPr kumimoji="0" lang="en-US" sz="3600" b="1" i="0" u="none" strike="noStrike" cap="none" normalizeH="0" baseline="0" dirty="0" smtClean="0">
                        <a:ln>
                          <a:noFill/>
                        </a:ln>
                        <a:solidFill>
                          <a:srgbClr val="3333FF"/>
                        </a:solidFill>
                        <a:effectLst/>
                        <a:latin typeface="Arial" charset="0"/>
                        <a:cs typeface="Arial" charset="0"/>
                      </a:endParaRPr>
                    </a:p>
                  </a:txBody>
                  <a:tcPr marL="121920" marR="1219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charset="0"/>
                          <a:cs typeface="Arial" charset="0"/>
                        </a:rPr>
                        <a: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smtClean="0">
                          <a:ln>
                            <a:noFill/>
                          </a:ln>
                          <a:solidFill>
                            <a:srgbClr val="6699FF"/>
                          </a:solidFill>
                          <a:effectLst/>
                          <a:latin typeface="Arial" charset="0"/>
                          <a:cs typeface="Arial" charset="0"/>
                        </a:rPr>
                        <a:t>Độ</a:t>
                      </a:r>
                      <a:r>
                        <a:rPr kumimoji="0" lang="en-US" sz="3600" b="1" i="0" u="none" strike="noStrike" cap="none" normalizeH="0" baseline="0" dirty="0" smtClean="0">
                          <a:ln>
                            <a:noFill/>
                          </a:ln>
                          <a:solidFill>
                            <a:srgbClr val="6699FF"/>
                          </a:solidFill>
                          <a:effectLst/>
                          <a:latin typeface="Arial" charset="0"/>
                          <a:cs typeface="Arial" charset="0"/>
                        </a:rPr>
                        <a:t> </a:t>
                      </a:r>
                      <a:r>
                        <a:rPr kumimoji="0" lang="en-US" sz="3600" b="1" i="0" u="none" strike="noStrike" cap="none" normalizeH="0" baseline="0" dirty="0" err="1" smtClean="0">
                          <a:ln>
                            <a:noFill/>
                          </a:ln>
                          <a:solidFill>
                            <a:srgbClr val="6699FF"/>
                          </a:solidFill>
                          <a:effectLst/>
                          <a:latin typeface="Arial" charset="0"/>
                          <a:cs typeface="Arial" charset="0"/>
                        </a:rPr>
                        <a:t>ẩm</a:t>
                      </a:r>
                      <a:r>
                        <a:rPr kumimoji="0" lang="en-US" sz="3600" b="1" i="0" u="none" strike="noStrike" cap="none" normalizeH="0" baseline="0" dirty="0" smtClean="0">
                          <a:ln>
                            <a:noFill/>
                          </a:ln>
                          <a:solidFill>
                            <a:schemeClr val="tx1"/>
                          </a:solidFill>
                          <a:effectLst/>
                          <a:latin typeface="Arial" charset="0"/>
                          <a:cs typeface="Arial" charset="0"/>
                        </a:rPr>
                        <a:t>…….</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20" name="Text Box 28"/>
          <p:cNvSpPr txBox="1">
            <a:spLocks noChangeArrowheads="1"/>
          </p:cNvSpPr>
          <p:nvPr/>
        </p:nvSpPr>
        <p:spPr bwMode="auto">
          <a:xfrm>
            <a:off x="508000" y="153674"/>
            <a:ext cx="487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0" fontAlgn="base" hangingPunct="0">
              <a:spcBef>
                <a:spcPct val="50000"/>
              </a:spcBef>
              <a:spcAft>
                <a:spcPct val="0"/>
              </a:spcAft>
            </a:pPr>
            <a:r>
              <a:rPr lang="en-US" sz="4000" b="1" u="sng" dirty="0" smtClean="0">
                <a:solidFill>
                  <a:srgbClr val="FF0000"/>
                </a:solidFill>
                <a:latin typeface="Times New Roman" pitchFamily="18" charset="0"/>
                <a:cs typeface="Times New Roman" pitchFamily="18" charset="0"/>
              </a:rPr>
              <a:t>II. KHỐI KHÍ</a:t>
            </a:r>
          </a:p>
        </p:txBody>
      </p:sp>
      <p:sp>
        <p:nvSpPr>
          <p:cNvPr id="33821" name="Text Box 30"/>
          <p:cNvSpPr txBox="1">
            <a:spLocks noChangeArrowheads="1"/>
          </p:cNvSpPr>
          <p:nvPr/>
        </p:nvSpPr>
        <p:spPr bwMode="auto">
          <a:xfrm>
            <a:off x="141895" y="922290"/>
            <a:ext cx="11871432" cy="76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marL="342900" indent="-342900" algn="just" eaLnBrk="0" fontAlgn="base" hangingPunct="0">
              <a:spcBef>
                <a:spcPct val="50000"/>
              </a:spcBef>
              <a:spcAft>
                <a:spcPct val="0"/>
              </a:spcAft>
              <a:buFont typeface="Wingdings 2" pitchFamily="18" charset="2"/>
              <a:buChar char="C"/>
            </a:pPr>
            <a:r>
              <a:rPr lang="en-US" sz="3000" b="1" dirty="0" err="1" smtClean="0">
                <a:solidFill>
                  <a:srgbClr val="FF0000"/>
                </a:solidFill>
                <a:latin typeface="Times New Roman" pitchFamily="18" charset="0"/>
                <a:cs typeface="Times New Roman" pitchFamily="18" charset="0"/>
              </a:rPr>
              <a:t>Dựa</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vào</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kiến</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thức</a:t>
            </a:r>
            <a:r>
              <a:rPr lang="en-US" sz="3000" b="1" dirty="0" smtClean="0">
                <a:solidFill>
                  <a:srgbClr val="FF0000"/>
                </a:solidFill>
                <a:latin typeface="Times New Roman" pitchFamily="18" charset="0"/>
                <a:cs typeface="Times New Roman" pitchFamily="18" charset="0"/>
              </a:rPr>
              <a:t> SGK/ 152, </a:t>
            </a:r>
            <a:r>
              <a:rPr lang="en-US" sz="3000" b="1" dirty="0" err="1" smtClean="0">
                <a:solidFill>
                  <a:srgbClr val="FF0000"/>
                </a:solidFill>
                <a:latin typeface="Times New Roman" pitchFamily="18" charset="0"/>
                <a:cs typeface="Times New Roman" pitchFamily="18" charset="0"/>
              </a:rPr>
              <a:t>em</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hãy</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hoàn</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thành</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phiếu</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học</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tập</a:t>
            </a:r>
            <a:r>
              <a:rPr lang="en-US" sz="3000" b="1" dirty="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sau</a:t>
            </a:r>
            <a:r>
              <a:rPr lang="en-US" sz="3000" b="1" dirty="0" smtClean="0">
                <a:solidFill>
                  <a:srgbClr val="FF0000"/>
                </a:solidFill>
                <a:latin typeface="Times New Roman" pitchFamily="18" charset="0"/>
                <a:cs typeface="Times New Roman" pitchFamily="18" charset="0"/>
              </a:rPr>
              <a:t>:</a:t>
            </a:r>
          </a:p>
        </p:txBody>
      </p:sp>
      <p:sp>
        <p:nvSpPr>
          <p:cNvPr id="5" name="Rectangle 4"/>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70198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733" name="Group 37"/>
          <p:cNvGraphicFramePr>
            <a:graphicFrameLocks noGrp="1"/>
          </p:cNvGraphicFramePr>
          <p:nvPr>
            <p:ph/>
            <p:extLst>
              <p:ext uri="{D42A27DB-BD31-4B8C-83A1-F6EECF244321}">
                <p14:modId xmlns:p14="http://schemas.microsoft.com/office/powerpoint/2010/main" val="3888536098"/>
              </p:ext>
            </p:extLst>
          </p:nvPr>
        </p:nvGraphicFramePr>
        <p:xfrm>
          <a:off x="101600" y="1012835"/>
          <a:ext cx="11988800" cy="5378145"/>
        </p:xfrm>
        <a:graphic>
          <a:graphicData uri="http://schemas.openxmlformats.org/drawingml/2006/table">
            <a:tbl>
              <a:tblPr/>
              <a:tblGrid>
                <a:gridCol w="3211285"/>
                <a:gridCol w="5526315"/>
                <a:gridCol w="3251200"/>
              </a:tblGrid>
              <a:tr h="989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FF0000"/>
                          </a:solidFill>
                          <a:effectLst/>
                          <a:latin typeface="Arial" charset="0"/>
                          <a:cs typeface="Arial" charset="0"/>
                        </a:rPr>
                        <a:t>Tên</a:t>
                      </a:r>
                      <a:r>
                        <a:rPr kumimoji="0" lang="en-US" sz="3200" b="1" i="0" u="none" strike="noStrike" cap="none" normalizeH="0" baseline="0" dirty="0" smtClean="0">
                          <a:ln>
                            <a:noFill/>
                          </a:ln>
                          <a:solidFill>
                            <a:srgbClr val="FF0000"/>
                          </a:solidFill>
                          <a:effectLst/>
                          <a:latin typeface="Arial" charset="0"/>
                          <a:cs typeface="Arial" charset="0"/>
                        </a:rPr>
                        <a:t> </a:t>
                      </a:r>
                      <a:r>
                        <a:rPr kumimoji="0" lang="en-US" sz="3200" b="1" i="0" u="none" strike="noStrike" cap="none" normalizeH="0" baseline="0" dirty="0" err="1" smtClean="0">
                          <a:ln>
                            <a:noFill/>
                          </a:ln>
                          <a:solidFill>
                            <a:srgbClr val="FF0000"/>
                          </a:solidFill>
                          <a:effectLst/>
                          <a:latin typeface="Arial" charset="0"/>
                          <a:cs typeface="Arial" charset="0"/>
                        </a:rPr>
                        <a:t>khối</a:t>
                      </a:r>
                      <a:r>
                        <a:rPr kumimoji="0" lang="en-US" sz="3200" b="1" i="0" u="none" strike="noStrike" cap="none" normalizeH="0" baseline="0" dirty="0" smtClean="0">
                          <a:ln>
                            <a:noFill/>
                          </a:ln>
                          <a:solidFill>
                            <a:srgbClr val="FF0000"/>
                          </a:solidFill>
                          <a:effectLst/>
                          <a:latin typeface="Arial" charset="0"/>
                          <a:cs typeface="Arial" charset="0"/>
                        </a:rPr>
                        <a:t> </a:t>
                      </a:r>
                      <a:r>
                        <a:rPr kumimoji="0" lang="en-US" sz="3200" b="1" i="0" u="none" strike="noStrike" cap="none" normalizeH="0" baseline="0" dirty="0" err="1" smtClean="0">
                          <a:ln>
                            <a:noFill/>
                          </a:ln>
                          <a:solidFill>
                            <a:srgbClr val="FF0000"/>
                          </a:solidFill>
                          <a:effectLst/>
                          <a:latin typeface="Arial" charset="0"/>
                          <a:cs typeface="Arial" charset="0"/>
                        </a:rPr>
                        <a:t>khí</a:t>
                      </a:r>
                      <a:endParaRPr kumimoji="0" lang="en-US" sz="3200" b="1" i="0" u="none" strike="noStrike" cap="none" normalizeH="0" baseline="0" dirty="0" smtClean="0">
                        <a:ln>
                          <a:noFill/>
                        </a:ln>
                        <a:solidFill>
                          <a:srgbClr val="FF0000"/>
                        </a:solidFill>
                        <a:effectLst/>
                        <a:latin typeface="Arial" charset="0"/>
                        <a:cs typeface="Arial" charset="0"/>
                      </a:endParaRPr>
                    </a:p>
                  </a:txBody>
                  <a:tcPr marL="121920" marR="121920"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FF0000"/>
                          </a:solidFill>
                          <a:effectLst/>
                          <a:latin typeface="Arial" charset="0"/>
                          <a:cs typeface="Arial" charset="0"/>
                        </a:rPr>
                        <a:t>Nơi</a:t>
                      </a:r>
                      <a:r>
                        <a:rPr kumimoji="0" lang="en-US" sz="3200" b="1" i="0" u="none" strike="noStrike" cap="none" normalizeH="0" baseline="0" dirty="0" smtClean="0">
                          <a:ln>
                            <a:noFill/>
                          </a:ln>
                          <a:solidFill>
                            <a:srgbClr val="FF0000"/>
                          </a:solidFill>
                          <a:effectLst/>
                          <a:latin typeface="Arial" charset="0"/>
                          <a:cs typeface="Arial" charset="0"/>
                        </a:rPr>
                        <a:t> </a:t>
                      </a:r>
                      <a:r>
                        <a:rPr kumimoji="0" lang="en-US" sz="3200" b="1" i="0" u="none" strike="noStrike" cap="none" normalizeH="0" baseline="0" dirty="0" err="1" smtClean="0">
                          <a:ln>
                            <a:noFill/>
                          </a:ln>
                          <a:solidFill>
                            <a:srgbClr val="FF0000"/>
                          </a:solidFill>
                          <a:effectLst/>
                          <a:latin typeface="Arial" charset="0"/>
                          <a:cs typeface="Arial" charset="0"/>
                        </a:rPr>
                        <a:t>hình</a:t>
                      </a:r>
                      <a:r>
                        <a:rPr kumimoji="0" lang="en-US" sz="3200" b="1" i="0" u="none" strike="noStrike" cap="none" normalizeH="0" baseline="0" dirty="0" smtClean="0">
                          <a:ln>
                            <a:noFill/>
                          </a:ln>
                          <a:solidFill>
                            <a:srgbClr val="FF0000"/>
                          </a:solidFill>
                          <a:effectLst/>
                          <a:latin typeface="Arial" charset="0"/>
                          <a:cs typeface="Arial" charset="0"/>
                        </a:rPr>
                        <a:t> </a:t>
                      </a:r>
                      <a:r>
                        <a:rPr kumimoji="0" lang="en-US" sz="3200" b="1" i="0" u="none" strike="noStrike" cap="none" normalizeH="0" baseline="0" dirty="0" err="1" smtClean="0">
                          <a:ln>
                            <a:noFill/>
                          </a:ln>
                          <a:solidFill>
                            <a:srgbClr val="FF0000"/>
                          </a:solidFill>
                          <a:effectLst/>
                          <a:latin typeface="Arial" charset="0"/>
                          <a:cs typeface="Arial" charset="0"/>
                        </a:rPr>
                        <a:t>thành</a:t>
                      </a:r>
                      <a:endParaRPr kumimoji="0" lang="en-US" sz="3200" b="1" i="0" u="none" strike="noStrike" cap="none" normalizeH="0" baseline="0" dirty="0" smtClean="0">
                        <a:ln>
                          <a:noFill/>
                        </a:ln>
                        <a:solidFill>
                          <a:srgbClr val="FF0000"/>
                        </a:solidFill>
                        <a:effectLst/>
                        <a:latin typeface="Arial" charset="0"/>
                        <a:cs typeface="Arial" charset="0"/>
                      </a:endParaRPr>
                    </a:p>
                  </a:txBody>
                  <a:tcPr marL="121920" marR="121920"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FF0000"/>
                          </a:solidFill>
                          <a:effectLst/>
                          <a:latin typeface="Arial" charset="0"/>
                          <a:cs typeface="Arial" charset="0"/>
                        </a:rPr>
                        <a:t>Tính</a:t>
                      </a:r>
                      <a:r>
                        <a:rPr kumimoji="0" lang="en-US" sz="3200" b="1" i="0" u="none" strike="noStrike" cap="none" normalizeH="0" baseline="0" dirty="0" smtClean="0">
                          <a:ln>
                            <a:noFill/>
                          </a:ln>
                          <a:solidFill>
                            <a:srgbClr val="FF0000"/>
                          </a:solidFill>
                          <a:effectLst/>
                          <a:latin typeface="Arial" charset="0"/>
                          <a:cs typeface="Arial" charset="0"/>
                        </a:rPr>
                        <a:t> </a:t>
                      </a:r>
                      <a:r>
                        <a:rPr kumimoji="0" lang="en-US" sz="3200" b="1" i="0" u="none" strike="noStrike" cap="none" normalizeH="0" baseline="0" dirty="0" err="1" smtClean="0">
                          <a:ln>
                            <a:noFill/>
                          </a:ln>
                          <a:solidFill>
                            <a:srgbClr val="FF0000"/>
                          </a:solidFill>
                          <a:effectLst/>
                          <a:latin typeface="Arial" charset="0"/>
                          <a:cs typeface="Arial" charset="0"/>
                        </a:rPr>
                        <a:t>chất</a:t>
                      </a:r>
                      <a:endParaRPr kumimoji="0" lang="en-US" sz="3200" b="1" i="0" u="none" strike="noStrike" cap="none" normalizeH="0" baseline="0" dirty="0" smtClean="0">
                        <a:ln>
                          <a:noFill/>
                        </a:ln>
                        <a:solidFill>
                          <a:srgbClr val="FF0000"/>
                        </a:solidFill>
                        <a:effectLst/>
                        <a:latin typeface="Arial" charset="0"/>
                        <a:cs typeface="Arial" charset="0"/>
                      </a:endParaRPr>
                    </a:p>
                  </a:txBody>
                  <a:tcPr marL="121920" marR="121920"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FF0000"/>
                          </a:solidFill>
                          <a:effectLst/>
                          <a:latin typeface="Arial" charset="0"/>
                          <a:cs typeface="Arial" charset="0"/>
                        </a:rPr>
                        <a:t>Nóng</a:t>
                      </a:r>
                      <a:endParaRPr kumimoji="0" lang="en-US" sz="3200" b="1" i="0" u="none" strike="noStrike" cap="none" normalizeH="0" baseline="0" dirty="0" smtClean="0">
                        <a:ln>
                          <a:noFill/>
                        </a:ln>
                        <a:solidFill>
                          <a:srgbClr val="FF3399"/>
                        </a:solidFill>
                        <a:effectLst/>
                        <a:latin typeface="Arial" charset="0"/>
                        <a:cs typeface="Arial" charset="0"/>
                      </a:endParaRPr>
                    </a:p>
                  </a:txBody>
                  <a:tcPr marL="121920" marR="121920"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cs typeface="Arial" charset="0"/>
                      </a:endParaRPr>
                    </a:p>
                  </a:txBody>
                  <a:tcPr marL="121920" marR="121920"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cs typeface="Arial" charset="0"/>
                      </a:endParaRPr>
                    </a:p>
                  </a:txBody>
                  <a:tcPr marL="121920" marR="121920"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008000"/>
                          </a:solidFill>
                          <a:effectLst/>
                          <a:latin typeface="Arial" charset="0"/>
                          <a:cs typeface="Arial" charset="0"/>
                        </a:rPr>
                        <a:t>Lạnh</a:t>
                      </a:r>
                      <a:endParaRPr kumimoji="0" lang="en-US" sz="3200" b="1" i="0" u="none" strike="noStrike" cap="none" normalizeH="0" baseline="0" dirty="0" smtClean="0">
                        <a:ln>
                          <a:noFill/>
                        </a:ln>
                        <a:solidFill>
                          <a:srgbClr val="008000"/>
                        </a:solidFill>
                        <a:effectLst/>
                        <a:latin typeface="Arial" charset="0"/>
                        <a:cs typeface="Arial" charset="0"/>
                      </a:endParaRPr>
                    </a:p>
                  </a:txBody>
                  <a:tcPr marL="121920" marR="121920"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cs typeface="Arial" charset="0"/>
                      </a:endParaRPr>
                    </a:p>
                  </a:txBody>
                  <a:tcPr marL="121920" marR="121920"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cs typeface="Arial" charset="0"/>
                      </a:endParaRPr>
                    </a:p>
                  </a:txBody>
                  <a:tcPr marL="121920" marR="121920"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0000FF"/>
                          </a:solidFill>
                          <a:effectLst/>
                          <a:latin typeface="Arial" charset="0"/>
                          <a:cs typeface="Arial" charset="0"/>
                        </a:rPr>
                        <a:t>Đại</a:t>
                      </a:r>
                      <a:r>
                        <a:rPr kumimoji="0" lang="en-US" sz="3200" b="1" i="0" u="none" strike="noStrike" cap="none" normalizeH="0" baseline="0" dirty="0" smtClean="0">
                          <a:ln>
                            <a:noFill/>
                          </a:ln>
                          <a:solidFill>
                            <a:srgbClr val="0000FF"/>
                          </a:solidFill>
                          <a:effectLst/>
                          <a:latin typeface="Arial" charset="0"/>
                          <a:cs typeface="Arial" charset="0"/>
                        </a:rPr>
                        <a:t> </a:t>
                      </a:r>
                      <a:r>
                        <a:rPr kumimoji="0" lang="en-US" sz="3200" b="1" i="0" u="none" strike="noStrike" cap="none" normalizeH="0" baseline="0" dirty="0" err="1" smtClean="0">
                          <a:ln>
                            <a:noFill/>
                          </a:ln>
                          <a:solidFill>
                            <a:srgbClr val="0000FF"/>
                          </a:solidFill>
                          <a:effectLst/>
                          <a:latin typeface="Arial" charset="0"/>
                          <a:cs typeface="Arial" charset="0"/>
                        </a:rPr>
                        <a:t>dương</a:t>
                      </a:r>
                      <a:endParaRPr kumimoji="0" lang="en-US" sz="3200" b="1" i="0" u="none" strike="noStrike" cap="none" normalizeH="0" baseline="0" dirty="0" smtClean="0">
                        <a:ln>
                          <a:noFill/>
                        </a:ln>
                        <a:solidFill>
                          <a:srgbClr val="0000FF"/>
                        </a:solidFill>
                        <a:effectLst/>
                        <a:latin typeface="Arial" charset="0"/>
                        <a:cs typeface="Arial" charset="0"/>
                      </a:endParaRPr>
                    </a:p>
                  </a:txBody>
                  <a:tcPr marL="121920" marR="121920"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cs typeface="Arial" charset="0"/>
                      </a:endParaRPr>
                    </a:p>
                  </a:txBody>
                  <a:tcPr marL="121920" marR="121920"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cs typeface="Arial" charset="0"/>
                      </a:endParaRPr>
                    </a:p>
                  </a:txBody>
                  <a:tcPr marL="121920" marR="121920"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cap="none" normalizeH="0" baseline="0" dirty="0" err="1" smtClean="0">
                          <a:ln>
                            <a:noFill/>
                          </a:ln>
                          <a:solidFill>
                            <a:srgbClr val="990000"/>
                          </a:solidFill>
                          <a:effectLst/>
                          <a:latin typeface="Arial" charset="0"/>
                          <a:cs typeface="Arial" charset="0"/>
                        </a:rPr>
                        <a:t>Lục</a:t>
                      </a:r>
                      <a:r>
                        <a:rPr kumimoji="0" lang="en-US" sz="3200" b="1" i="0" u="none" strike="noStrike" cap="none" normalizeH="0" baseline="0" dirty="0" smtClean="0">
                          <a:ln>
                            <a:noFill/>
                          </a:ln>
                          <a:solidFill>
                            <a:srgbClr val="990000"/>
                          </a:solidFill>
                          <a:effectLst/>
                          <a:latin typeface="Arial" charset="0"/>
                          <a:cs typeface="Arial" charset="0"/>
                        </a:rPr>
                        <a:t> </a:t>
                      </a:r>
                      <a:r>
                        <a:rPr kumimoji="0" lang="en-US" sz="3200" b="1" i="0" u="none" strike="noStrike" cap="none" normalizeH="0" baseline="0" dirty="0" err="1" smtClean="0">
                          <a:ln>
                            <a:noFill/>
                          </a:ln>
                          <a:solidFill>
                            <a:srgbClr val="990000"/>
                          </a:solidFill>
                          <a:effectLst/>
                          <a:latin typeface="Arial" charset="0"/>
                          <a:cs typeface="Arial" charset="0"/>
                        </a:rPr>
                        <a:t>địa</a:t>
                      </a:r>
                      <a:endParaRPr kumimoji="0" lang="en-US" sz="3200" b="1" i="0" u="none" strike="noStrike" cap="none" normalizeH="0" baseline="0" dirty="0" smtClean="0">
                        <a:ln>
                          <a:noFill/>
                        </a:ln>
                        <a:solidFill>
                          <a:srgbClr val="990000"/>
                        </a:solidFill>
                        <a:effectLst/>
                        <a:latin typeface="Arial" charset="0"/>
                        <a:cs typeface="Arial" charset="0"/>
                      </a:endParaRPr>
                    </a:p>
                  </a:txBody>
                  <a:tcPr marL="121920" marR="121920"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cs typeface="Arial" charset="0"/>
                      </a:endParaRPr>
                    </a:p>
                  </a:txBody>
                  <a:tcPr marL="121920" marR="121920"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charset="0"/>
                        <a:cs typeface="Arial" charset="0"/>
                      </a:endParaRPr>
                    </a:p>
                  </a:txBody>
                  <a:tcPr marL="121920" marR="121920"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44" name="Text Box 28"/>
          <p:cNvSpPr txBox="1">
            <a:spLocks noChangeArrowheads="1"/>
          </p:cNvSpPr>
          <p:nvPr/>
        </p:nvSpPr>
        <p:spPr bwMode="auto">
          <a:xfrm>
            <a:off x="508000" y="153666"/>
            <a:ext cx="487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0" fontAlgn="base" hangingPunct="0">
              <a:spcBef>
                <a:spcPct val="50000"/>
              </a:spcBef>
              <a:spcAft>
                <a:spcPct val="0"/>
              </a:spcAft>
            </a:pPr>
            <a:r>
              <a:rPr lang="en-US" sz="4000" b="1" u="sng" dirty="0" smtClean="0">
                <a:solidFill>
                  <a:srgbClr val="FF3300"/>
                </a:solidFill>
                <a:latin typeface="Times New Roman" pitchFamily="18" charset="0"/>
                <a:cs typeface="Times New Roman" pitchFamily="18" charset="0"/>
              </a:rPr>
              <a:t>II. KHỐI KHÍ</a:t>
            </a:r>
          </a:p>
        </p:txBody>
      </p:sp>
      <p:sp>
        <p:nvSpPr>
          <p:cNvPr id="157727" name="Text Box 31"/>
          <p:cNvSpPr txBox="1">
            <a:spLocks noChangeArrowheads="1"/>
          </p:cNvSpPr>
          <p:nvPr/>
        </p:nvSpPr>
        <p:spPr bwMode="auto">
          <a:xfrm>
            <a:off x="9027593" y="2231709"/>
            <a:ext cx="29971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fontAlgn="base">
              <a:spcBef>
                <a:spcPct val="20000"/>
              </a:spcBef>
              <a:spcAft>
                <a:spcPct val="0"/>
              </a:spcAft>
            </a:pPr>
            <a:r>
              <a:rPr lang="en-US" b="1" dirty="0" err="1" smtClean="0">
                <a:solidFill>
                  <a:srgbClr val="000000"/>
                </a:solidFill>
              </a:rPr>
              <a:t>Nhiệt</a:t>
            </a:r>
            <a:r>
              <a:rPr lang="en-US" b="1" dirty="0" smtClean="0">
                <a:solidFill>
                  <a:srgbClr val="000000"/>
                </a:solidFill>
              </a:rPr>
              <a:t> </a:t>
            </a:r>
            <a:r>
              <a:rPr lang="en-US" b="1" dirty="0" err="1" smtClean="0">
                <a:solidFill>
                  <a:srgbClr val="000000"/>
                </a:solidFill>
              </a:rPr>
              <a:t>độ</a:t>
            </a:r>
            <a:r>
              <a:rPr lang="en-US" b="1" dirty="0" smtClean="0">
                <a:solidFill>
                  <a:srgbClr val="000000"/>
                </a:solidFill>
              </a:rPr>
              <a:t> </a:t>
            </a:r>
            <a:r>
              <a:rPr lang="en-US" b="1" dirty="0" err="1" smtClean="0">
                <a:solidFill>
                  <a:srgbClr val="FF0000"/>
                </a:solidFill>
              </a:rPr>
              <a:t>cao</a:t>
            </a:r>
            <a:endParaRPr lang="en-US" dirty="0" smtClean="0">
              <a:solidFill>
                <a:srgbClr val="FF0000"/>
              </a:solidFill>
            </a:endParaRPr>
          </a:p>
        </p:txBody>
      </p:sp>
      <p:sp>
        <p:nvSpPr>
          <p:cNvPr id="157728" name="Text Box 32"/>
          <p:cNvSpPr txBox="1">
            <a:spLocks noChangeArrowheads="1"/>
          </p:cNvSpPr>
          <p:nvPr/>
        </p:nvSpPr>
        <p:spPr bwMode="auto">
          <a:xfrm>
            <a:off x="3372287" y="4225769"/>
            <a:ext cx="5384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fontAlgn="base">
              <a:spcBef>
                <a:spcPct val="20000"/>
              </a:spcBef>
              <a:spcAft>
                <a:spcPct val="0"/>
              </a:spcAft>
            </a:pPr>
            <a:r>
              <a:rPr lang="en-US" b="1" dirty="0" err="1" smtClean="0">
                <a:solidFill>
                  <a:srgbClr val="000000"/>
                </a:solidFill>
              </a:rPr>
              <a:t>Hình</a:t>
            </a:r>
            <a:r>
              <a:rPr lang="en-US" b="1" dirty="0" smtClean="0">
                <a:solidFill>
                  <a:srgbClr val="000000"/>
                </a:solidFill>
              </a:rPr>
              <a:t> </a:t>
            </a:r>
            <a:r>
              <a:rPr lang="en-US" b="1" dirty="0" err="1" smtClean="0">
                <a:solidFill>
                  <a:srgbClr val="000000"/>
                </a:solidFill>
              </a:rPr>
              <a:t>thành</a:t>
            </a:r>
            <a:r>
              <a:rPr lang="en-US" b="1" dirty="0" smtClean="0">
                <a:solidFill>
                  <a:srgbClr val="000000"/>
                </a:solidFill>
              </a:rPr>
              <a:t> </a:t>
            </a:r>
            <a:r>
              <a:rPr lang="en-US" b="1" dirty="0" err="1" smtClean="0">
                <a:solidFill>
                  <a:srgbClr val="000000"/>
                </a:solidFill>
              </a:rPr>
              <a:t>trên</a:t>
            </a:r>
            <a:r>
              <a:rPr lang="en-US" b="1" dirty="0" smtClean="0">
                <a:solidFill>
                  <a:srgbClr val="000000"/>
                </a:solidFill>
              </a:rPr>
              <a:t> </a:t>
            </a:r>
            <a:r>
              <a:rPr lang="en-US" b="1" dirty="0" err="1" smtClean="0">
                <a:solidFill>
                  <a:srgbClr val="0000FF"/>
                </a:solidFill>
              </a:rPr>
              <a:t>biển</a:t>
            </a:r>
            <a:r>
              <a:rPr lang="en-US" b="1" dirty="0" smtClean="0">
                <a:solidFill>
                  <a:srgbClr val="0000FF"/>
                </a:solidFill>
              </a:rPr>
              <a:t> </a:t>
            </a:r>
            <a:r>
              <a:rPr lang="en-US" b="1" dirty="0" err="1" smtClean="0">
                <a:solidFill>
                  <a:srgbClr val="0000FF"/>
                </a:solidFill>
              </a:rPr>
              <a:t>hoặc</a:t>
            </a:r>
            <a:r>
              <a:rPr lang="en-US" b="1" dirty="0" smtClean="0">
                <a:solidFill>
                  <a:srgbClr val="0000FF"/>
                </a:solidFill>
              </a:rPr>
              <a:t> </a:t>
            </a:r>
            <a:r>
              <a:rPr lang="en-US" b="1" dirty="0" err="1" smtClean="0">
                <a:solidFill>
                  <a:srgbClr val="0000FF"/>
                </a:solidFill>
              </a:rPr>
              <a:t>đại</a:t>
            </a:r>
            <a:r>
              <a:rPr lang="en-US" b="1" dirty="0" smtClean="0">
                <a:solidFill>
                  <a:srgbClr val="0000FF"/>
                </a:solidFill>
              </a:rPr>
              <a:t> </a:t>
            </a:r>
            <a:r>
              <a:rPr lang="en-US" b="1" dirty="0" err="1" smtClean="0">
                <a:solidFill>
                  <a:srgbClr val="0000FF"/>
                </a:solidFill>
              </a:rPr>
              <a:t>dương</a:t>
            </a:r>
            <a:endParaRPr lang="en-US" dirty="0" smtClean="0">
              <a:solidFill>
                <a:srgbClr val="0000FF"/>
              </a:solidFill>
            </a:endParaRPr>
          </a:p>
        </p:txBody>
      </p:sp>
      <p:sp>
        <p:nvSpPr>
          <p:cNvPr id="157729" name="Text Box 33"/>
          <p:cNvSpPr txBox="1">
            <a:spLocks noChangeArrowheads="1"/>
          </p:cNvSpPr>
          <p:nvPr/>
        </p:nvSpPr>
        <p:spPr bwMode="auto">
          <a:xfrm>
            <a:off x="9027585" y="3358062"/>
            <a:ext cx="30966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fontAlgn="base">
              <a:spcBef>
                <a:spcPct val="20000"/>
              </a:spcBef>
              <a:spcAft>
                <a:spcPct val="0"/>
              </a:spcAft>
            </a:pPr>
            <a:r>
              <a:rPr lang="en-US" b="1" dirty="0" err="1" smtClean="0">
                <a:solidFill>
                  <a:srgbClr val="000000"/>
                </a:solidFill>
              </a:rPr>
              <a:t>Nhiệt</a:t>
            </a:r>
            <a:r>
              <a:rPr lang="en-US" b="1" dirty="0" smtClean="0">
                <a:solidFill>
                  <a:srgbClr val="000000"/>
                </a:solidFill>
              </a:rPr>
              <a:t> </a:t>
            </a:r>
            <a:r>
              <a:rPr lang="en-US" b="1" dirty="0" err="1" smtClean="0">
                <a:solidFill>
                  <a:srgbClr val="000000"/>
                </a:solidFill>
              </a:rPr>
              <a:t>độ</a:t>
            </a:r>
            <a:r>
              <a:rPr lang="en-US" b="1" dirty="0" smtClean="0">
                <a:solidFill>
                  <a:srgbClr val="000000"/>
                </a:solidFill>
              </a:rPr>
              <a:t> </a:t>
            </a:r>
            <a:r>
              <a:rPr lang="en-US" b="1" dirty="0" err="1" smtClean="0">
                <a:solidFill>
                  <a:srgbClr val="FF0000"/>
                </a:solidFill>
              </a:rPr>
              <a:t>thấp</a:t>
            </a:r>
            <a:endParaRPr lang="en-US" dirty="0" smtClean="0">
              <a:solidFill>
                <a:srgbClr val="FF0000"/>
              </a:solidFill>
            </a:endParaRPr>
          </a:p>
        </p:txBody>
      </p:sp>
      <p:sp>
        <p:nvSpPr>
          <p:cNvPr id="157730" name="Text Box 34"/>
          <p:cNvSpPr txBox="1">
            <a:spLocks noChangeArrowheads="1"/>
          </p:cNvSpPr>
          <p:nvPr/>
        </p:nvSpPr>
        <p:spPr bwMode="auto">
          <a:xfrm>
            <a:off x="9027584" y="5582556"/>
            <a:ext cx="284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fontAlgn="base">
              <a:spcBef>
                <a:spcPct val="50000"/>
              </a:spcBef>
              <a:spcAft>
                <a:spcPct val="0"/>
              </a:spcAft>
            </a:pPr>
            <a:r>
              <a:rPr lang="en-US" b="1" dirty="0" err="1" smtClean="0">
                <a:solidFill>
                  <a:srgbClr val="000000"/>
                </a:solidFill>
              </a:rPr>
              <a:t>Khô</a:t>
            </a:r>
            <a:endParaRPr lang="en-US" b="1" dirty="0" smtClean="0">
              <a:solidFill>
                <a:srgbClr val="FF0000"/>
              </a:solidFill>
            </a:endParaRPr>
          </a:p>
        </p:txBody>
      </p:sp>
      <p:sp>
        <p:nvSpPr>
          <p:cNvPr id="157731" name="Text Box 35"/>
          <p:cNvSpPr txBox="1">
            <a:spLocks noChangeArrowheads="1"/>
          </p:cNvSpPr>
          <p:nvPr/>
        </p:nvSpPr>
        <p:spPr bwMode="auto">
          <a:xfrm>
            <a:off x="3431629" y="5510887"/>
            <a:ext cx="5325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fontAlgn="base">
              <a:spcBef>
                <a:spcPct val="50000"/>
              </a:spcBef>
              <a:spcAft>
                <a:spcPct val="0"/>
              </a:spcAft>
            </a:pPr>
            <a:r>
              <a:rPr lang="en-US" b="1" dirty="0" err="1" smtClean="0">
                <a:solidFill>
                  <a:srgbClr val="000000"/>
                </a:solidFill>
              </a:rPr>
              <a:t>Hình</a:t>
            </a:r>
            <a:r>
              <a:rPr lang="en-US" b="1" dirty="0" smtClean="0">
                <a:solidFill>
                  <a:srgbClr val="000000"/>
                </a:solidFill>
              </a:rPr>
              <a:t> </a:t>
            </a:r>
            <a:r>
              <a:rPr lang="en-US" b="1" dirty="0" err="1" smtClean="0">
                <a:solidFill>
                  <a:srgbClr val="000000"/>
                </a:solidFill>
              </a:rPr>
              <a:t>thành</a:t>
            </a:r>
            <a:r>
              <a:rPr lang="en-US" b="1" dirty="0" smtClean="0">
                <a:solidFill>
                  <a:srgbClr val="000000"/>
                </a:solidFill>
              </a:rPr>
              <a:t> </a:t>
            </a:r>
            <a:r>
              <a:rPr lang="en-US" b="1" dirty="0" err="1" smtClean="0">
                <a:solidFill>
                  <a:srgbClr val="000000"/>
                </a:solidFill>
              </a:rPr>
              <a:t>trên</a:t>
            </a:r>
            <a:r>
              <a:rPr lang="en-US" b="1" dirty="0" smtClean="0">
                <a:solidFill>
                  <a:srgbClr val="000000"/>
                </a:solidFill>
              </a:rPr>
              <a:t> </a:t>
            </a:r>
            <a:r>
              <a:rPr lang="en-US" b="1" dirty="0" err="1" smtClean="0">
                <a:solidFill>
                  <a:srgbClr val="990000"/>
                </a:solidFill>
              </a:rPr>
              <a:t>đất</a:t>
            </a:r>
            <a:r>
              <a:rPr lang="en-US" b="1" dirty="0" smtClean="0">
                <a:solidFill>
                  <a:srgbClr val="990000"/>
                </a:solidFill>
              </a:rPr>
              <a:t> </a:t>
            </a:r>
            <a:r>
              <a:rPr lang="en-US" b="1" dirty="0" err="1" smtClean="0">
                <a:solidFill>
                  <a:srgbClr val="990000"/>
                </a:solidFill>
              </a:rPr>
              <a:t>liền</a:t>
            </a:r>
            <a:endParaRPr lang="en-US" b="1" dirty="0" smtClean="0">
              <a:solidFill>
                <a:srgbClr val="990000"/>
              </a:solidFill>
            </a:endParaRPr>
          </a:p>
        </p:txBody>
      </p:sp>
      <p:sp>
        <p:nvSpPr>
          <p:cNvPr id="157734" name="Text Box 38"/>
          <p:cNvSpPr txBox="1">
            <a:spLocks noChangeArrowheads="1"/>
          </p:cNvSpPr>
          <p:nvPr/>
        </p:nvSpPr>
        <p:spPr bwMode="auto">
          <a:xfrm>
            <a:off x="3372504" y="3149989"/>
            <a:ext cx="5384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fontAlgn="base">
              <a:spcBef>
                <a:spcPct val="50000"/>
              </a:spcBef>
              <a:spcAft>
                <a:spcPct val="0"/>
              </a:spcAft>
            </a:pPr>
            <a:r>
              <a:rPr lang="en-US" b="1" dirty="0" err="1" smtClean="0">
                <a:solidFill>
                  <a:srgbClr val="000000"/>
                </a:solidFill>
              </a:rPr>
              <a:t>Hình</a:t>
            </a:r>
            <a:r>
              <a:rPr lang="en-US" b="1" dirty="0" smtClean="0">
                <a:solidFill>
                  <a:srgbClr val="000000"/>
                </a:solidFill>
              </a:rPr>
              <a:t> </a:t>
            </a:r>
            <a:r>
              <a:rPr lang="en-US" b="1" dirty="0" err="1" smtClean="0">
                <a:solidFill>
                  <a:srgbClr val="000000"/>
                </a:solidFill>
              </a:rPr>
              <a:t>thành</a:t>
            </a:r>
            <a:r>
              <a:rPr lang="en-US" b="1" dirty="0" smtClean="0">
                <a:solidFill>
                  <a:srgbClr val="000000"/>
                </a:solidFill>
              </a:rPr>
              <a:t> </a:t>
            </a:r>
            <a:r>
              <a:rPr lang="en-US" b="1" dirty="0" err="1" smtClean="0">
                <a:solidFill>
                  <a:srgbClr val="000000"/>
                </a:solidFill>
              </a:rPr>
              <a:t>trên</a:t>
            </a:r>
            <a:r>
              <a:rPr lang="en-US" b="1" dirty="0" smtClean="0">
                <a:solidFill>
                  <a:srgbClr val="000000"/>
                </a:solidFill>
              </a:rPr>
              <a:t> </a:t>
            </a:r>
            <a:r>
              <a:rPr lang="en-US" b="1" dirty="0" err="1" smtClean="0">
                <a:solidFill>
                  <a:srgbClr val="000000"/>
                </a:solidFill>
              </a:rPr>
              <a:t>các</a:t>
            </a:r>
            <a:r>
              <a:rPr lang="en-US" b="1" dirty="0" smtClean="0">
                <a:solidFill>
                  <a:srgbClr val="000000"/>
                </a:solidFill>
              </a:rPr>
              <a:t> </a:t>
            </a:r>
            <a:r>
              <a:rPr lang="en-US" b="1" dirty="0" err="1" smtClean="0">
                <a:solidFill>
                  <a:srgbClr val="000000"/>
                </a:solidFill>
              </a:rPr>
              <a:t>vùng</a:t>
            </a:r>
            <a:r>
              <a:rPr lang="en-US" b="1" dirty="0" smtClean="0">
                <a:solidFill>
                  <a:srgbClr val="000000"/>
                </a:solidFill>
              </a:rPr>
              <a:t> </a:t>
            </a:r>
            <a:r>
              <a:rPr lang="en-US" b="1" dirty="0" err="1" smtClean="0">
                <a:solidFill>
                  <a:srgbClr val="000000"/>
                </a:solidFill>
              </a:rPr>
              <a:t>có</a:t>
            </a:r>
            <a:r>
              <a:rPr lang="en-US" b="1" dirty="0" smtClean="0">
                <a:solidFill>
                  <a:srgbClr val="000000"/>
                </a:solidFill>
              </a:rPr>
              <a:t> </a:t>
            </a:r>
            <a:r>
              <a:rPr lang="en-US" b="1" dirty="0" err="1" smtClean="0">
                <a:solidFill>
                  <a:srgbClr val="008000"/>
                </a:solidFill>
              </a:rPr>
              <a:t>vĩ</a:t>
            </a:r>
            <a:r>
              <a:rPr lang="en-US" b="1" dirty="0" smtClean="0">
                <a:solidFill>
                  <a:srgbClr val="008000"/>
                </a:solidFill>
              </a:rPr>
              <a:t> </a:t>
            </a:r>
            <a:r>
              <a:rPr lang="en-US" b="1" dirty="0" err="1" smtClean="0">
                <a:solidFill>
                  <a:srgbClr val="008000"/>
                </a:solidFill>
              </a:rPr>
              <a:t>độ</a:t>
            </a:r>
            <a:r>
              <a:rPr lang="en-US" b="1" dirty="0" smtClean="0">
                <a:solidFill>
                  <a:srgbClr val="008000"/>
                </a:solidFill>
              </a:rPr>
              <a:t> </a:t>
            </a:r>
            <a:r>
              <a:rPr lang="en-US" b="1" dirty="0" err="1" smtClean="0">
                <a:solidFill>
                  <a:srgbClr val="008000"/>
                </a:solidFill>
              </a:rPr>
              <a:t>cao</a:t>
            </a:r>
            <a:endParaRPr lang="en-US" b="1" dirty="0" smtClean="0">
              <a:solidFill>
                <a:srgbClr val="008000"/>
              </a:solidFill>
            </a:endParaRPr>
          </a:p>
        </p:txBody>
      </p:sp>
      <p:sp>
        <p:nvSpPr>
          <p:cNvPr id="157735" name="Text Box 39"/>
          <p:cNvSpPr txBox="1">
            <a:spLocks noChangeArrowheads="1"/>
          </p:cNvSpPr>
          <p:nvPr/>
        </p:nvSpPr>
        <p:spPr bwMode="auto">
          <a:xfrm>
            <a:off x="3360755" y="1981200"/>
            <a:ext cx="5384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fontAlgn="base">
              <a:spcBef>
                <a:spcPct val="20000"/>
              </a:spcBef>
              <a:spcAft>
                <a:spcPct val="0"/>
              </a:spcAft>
            </a:pPr>
            <a:r>
              <a:rPr lang="en-US" b="1" dirty="0" err="1" smtClean="0">
                <a:solidFill>
                  <a:srgbClr val="000000"/>
                </a:solidFill>
              </a:rPr>
              <a:t>Hình</a:t>
            </a:r>
            <a:r>
              <a:rPr lang="en-US" b="1" dirty="0" smtClean="0">
                <a:solidFill>
                  <a:srgbClr val="000000"/>
                </a:solidFill>
              </a:rPr>
              <a:t> </a:t>
            </a:r>
            <a:r>
              <a:rPr lang="en-US" b="1" dirty="0" err="1" smtClean="0">
                <a:solidFill>
                  <a:srgbClr val="000000"/>
                </a:solidFill>
              </a:rPr>
              <a:t>thành</a:t>
            </a:r>
            <a:r>
              <a:rPr lang="en-US" b="1" dirty="0" smtClean="0">
                <a:solidFill>
                  <a:srgbClr val="000000"/>
                </a:solidFill>
              </a:rPr>
              <a:t> </a:t>
            </a:r>
            <a:r>
              <a:rPr lang="en-US" b="1" dirty="0" err="1" smtClean="0">
                <a:solidFill>
                  <a:srgbClr val="000000"/>
                </a:solidFill>
              </a:rPr>
              <a:t>trên</a:t>
            </a:r>
            <a:r>
              <a:rPr lang="en-US" b="1" dirty="0" smtClean="0">
                <a:solidFill>
                  <a:srgbClr val="000000"/>
                </a:solidFill>
              </a:rPr>
              <a:t> </a:t>
            </a:r>
            <a:r>
              <a:rPr lang="en-US" b="1" dirty="0" err="1" smtClean="0">
                <a:solidFill>
                  <a:srgbClr val="000000"/>
                </a:solidFill>
              </a:rPr>
              <a:t>các</a:t>
            </a:r>
            <a:r>
              <a:rPr lang="en-US" b="1" dirty="0" smtClean="0">
                <a:solidFill>
                  <a:srgbClr val="000000"/>
                </a:solidFill>
              </a:rPr>
              <a:t> </a:t>
            </a:r>
            <a:r>
              <a:rPr lang="en-US" b="1" dirty="0" err="1" smtClean="0">
                <a:solidFill>
                  <a:srgbClr val="000000"/>
                </a:solidFill>
              </a:rPr>
              <a:t>vùng</a:t>
            </a:r>
            <a:r>
              <a:rPr lang="en-US" b="1" dirty="0" smtClean="0">
                <a:solidFill>
                  <a:srgbClr val="000000"/>
                </a:solidFill>
              </a:rPr>
              <a:t> </a:t>
            </a:r>
            <a:r>
              <a:rPr lang="en-US" b="1" dirty="0" err="1" smtClean="0">
                <a:solidFill>
                  <a:srgbClr val="000000"/>
                </a:solidFill>
              </a:rPr>
              <a:t>có</a:t>
            </a:r>
            <a:r>
              <a:rPr lang="en-US" b="1" dirty="0" smtClean="0">
                <a:solidFill>
                  <a:srgbClr val="FF33CC"/>
                </a:solidFill>
              </a:rPr>
              <a:t> </a:t>
            </a:r>
            <a:r>
              <a:rPr lang="en-US" b="1" dirty="0" err="1" smtClean="0">
                <a:solidFill>
                  <a:srgbClr val="FF0000"/>
                </a:solidFill>
              </a:rPr>
              <a:t>vĩ</a:t>
            </a:r>
            <a:r>
              <a:rPr lang="en-US" b="1" dirty="0" smtClean="0">
                <a:solidFill>
                  <a:srgbClr val="FF0000"/>
                </a:solidFill>
              </a:rPr>
              <a:t> </a:t>
            </a:r>
            <a:r>
              <a:rPr lang="en-US" b="1" dirty="0" err="1" smtClean="0">
                <a:solidFill>
                  <a:srgbClr val="FF0000"/>
                </a:solidFill>
              </a:rPr>
              <a:t>độ</a:t>
            </a:r>
            <a:r>
              <a:rPr lang="en-US" b="1" dirty="0" smtClean="0">
                <a:solidFill>
                  <a:srgbClr val="FF0000"/>
                </a:solidFill>
              </a:rPr>
              <a:t> </a:t>
            </a:r>
            <a:r>
              <a:rPr lang="en-US" b="1" dirty="0" err="1" smtClean="0">
                <a:solidFill>
                  <a:srgbClr val="FF0000"/>
                </a:solidFill>
              </a:rPr>
              <a:t>thấp</a:t>
            </a:r>
            <a:endParaRPr lang="en-US" dirty="0" smtClean="0">
              <a:solidFill>
                <a:srgbClr val="FF0000"/>
              </a:solidFill>
            </a:endParaRPr>
          </a:p>
        </p:txBody>
      </p:sp>
      <p:sp>
        <p:nvSpPr>
          <p:cNvPr id="157736" name="Text Box 40"/>
          <p:cNvSpPr txBox="1">
            <a:spLocks noChangeArrowheads="1"/>
          </p:cNvSpPr>
          <p:nvPr/>
        </p:nvSpPr>
        <p:spPr bwMode="auto">
          <a:xfrm>
            <a:off x="9027585" y="4427832"/>
            <a:ext cx="29442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fontAlgn="base">
              <a:spcBef>
                <a:spcPct val="50000"/>
              </a:spcBef>
              <a:spcAft>
                <a:spcPct val="0"/>
              </a:spcAft>
            </a:pPr>
            <a:r>
              <a:rPr lang="en-US" b="1" dirty="0" err="1" smtClean="0">
                <a:solidFill>
                  <a:srgbClr val="000000"/>
                </a:solidFill>
              </a:rPr>
              <a:t>Ẩm</a:t>
            </a:r>
            <a:endParaRPr lang="en-US" b="1" dirty="0" smtClean="0">
              <a:solidFill>
                <a:srgbClr val="FF0000"/>
              </a:solidFill>
            </a:endParaRPr>
          </a:p>
        </p:txBody>
      </p:sp>
      <p:sp>
        <p:nvSpPr>
          <p:cNvPr id="12" name="Rectangle 11"/>
          <p:cNvSpPr/>
          <p:nvPr/>
        </p:nvSpPr>
        <p:spPr>
          <a:xfrm>
            <a:off x="78831" y="78830"/>
            <a:ext cx="12013324" cy="6716110"/>
          </a:xfrm>
          <a:prstGeom prst="rect">
            <a:avLst/>
          </a:prstGeom>
          <a:noFill/>
          <a:ln w="381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60500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7735"/>
                                        </p:tgtEl>
                                        <p:attrNameLst>
                                          <p:attrName>style.visibility</p:attrName>
                                        </p:attrNameLst>
                                      </p:cBhvr>
                                      <p:to>
                                        <p:strVal val="visible"/>
                                      </p:to>
                                    </p:set>
                                    <p:animEffect transition="in" filter="blinds(horizontal)">
                                      <p:cBhvr>
                                        <p:cTn id="7" dur="500"/>
                                        <p:tgtEl>
                                          <p:spTgt spid="1577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7727"/>
                                        </p:tgtEl>
                                        <p:attrNameLst>
                                          <p:attrName>style.visibility</p:attrName>
                                        </p:attrNameLst>
                                      </p:cBhvr>
                                      <p:to>
                                        <p:strVal val="visible"/>
                                      </p:to>
                                    </p:set>
                                    <p:animEffect transition="in" filter="blinds(horizontal)">
                                      <p:cBhvr>
                                        <p:cTn id="12" dur="500"/>
                                        <p:tgtEl>
                                          <p:spTgt spid="1577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7734"/>
                                        </p:tgtEl>
                                        <p:attrNameLst>
                                          <p:attrName>style.visibility</p:attrName>
                                        </p:attrNameLst>
                                      </p:cBhvr>
                                      <p:to>
                                        <p:strVal val="visible"/>
                                      </p:to>
                                    </p:set>
                                    <p:animEffect transition="in" filter="blinds(horizontal)">
                                      <p:cBhvr>
                                        <p:cTn id="17" dur="500"/>
                                        <p:tgtEl>
                                          <p:spTgt spid="1577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7729"/>
                                        </p:tgtEl>
                                        <p:attrNameLst>
                                          <p:attrName>style.visibility</p:attrName>
                                        </p:attrNameLst>
                                      </p:cBhvr>
                                      <p:to>
                                        <p:strVal val="visible"/>
                                      </p:to>
                                    </p:set>
                                    <p:animEffect transition="in" filter="blinds(horizontal)">
                                      <p:cBhvr>
                                        <p:cTn id="22" dur="500"/>
                                        <p:tgtEl>
                                          <p:spTgt spid="1577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7728"/>
                                        </p:tgtEl>
                                        <p:attrNameLst>
                                          <p:attrName>style.visibility</p:attrName>
                                        </p:attrNameLst>
                                      </p:cBhvr>
                                      <p:to>
                                        <p:strVal val="visible"/>
                                      </p:to>
                                    </p:set>
                                    <p:animEffect transition="in" filter="blinds(horizontal)">
                                      <p:cBhvr>
                                        <p:cTn id="27" dur="500"/>
                                        <p:tgtEl>
                                          <p:spTgt spid="1577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7736"/>
                                        </p:tgtEl>
                                        <p:attrNameLst>
                                          <p:attrName>style.visibility</p:attrName>
                                        </p:attrNameLst>
                                      </p:cBhvr>
                                      <p:to>
                                        <p:strVal val="visible"/>
                                      </p:to>
                                    </p:set>
                                    <p:animEffect transition="in" filter="blinds(horizontal)">
                                      <p:cBhvr>
                                        <p:cTn id="32" dur="500"/>
                                        <p:tgtEl>
                                          <p:spTgt spid="1577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7731"/>
                                        </p:tgtEl>
                                        <p:attrNameLst>
                                          <p:attrName>style.visibility</p:attrName>
                                        </p:attrNameLst>
                                      </p:cBhvr>
                                      <p:to>
                                        <p:strVal val="visible"/>
                                      </p:to>
                                    </p:set>
                                    <p:animEffect transition="in" filter="blinds(horizontal)">
                                      <p:cBhvr>
                                        <p:cTn id="37" dur="500"/>
                                        <p:tgtEl>
                                          <p:spTgt spid="15773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7730"/>
                                        </p:tgtEl>
                                        <p:attrNameLst>
                                          <p:attrName>style.visibility</p:attrName>
                                        </p:attrNameLst>
                                      </p:cBhvr>
                                      <p:to>
                                        <p:strVal val="visible"/>
                                      </p:to>
                                    </p:set>
                                    <p:animEffect transition="in" filter="blinds(horizontal)">
                                      <p:cBhvr>
                                        <p:cTn id="42" dur="500"/>
                                        <p:tgtEl>
                                          <p:spTgt spid="157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27" grpId="0"/>
      <p:bldP spid="157728" grpId="0"/>
      <p:bldP spid="157729" grpId="0"/>
      <p:bldP spid="157730" grpId="0"/>
      <p:bldP spid="157731" grpId="0"/>
      <p:bldP spid="157734" grpId="0"/>
      <p:bldP spid="157735" grpId="0"/>
      <p:bldP spid="1577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733" name="Group 37"/>
          <p:cNvGraphicFramePr>
            <a:graphicFrameLocks noGrp="1"/>
          </p:cNvGraphicFramePr>
          <p:nvPr>
            <p:ph/>
            <p:extLst>
              <p:ext uri="{D42A27DB-BD31-4B8C-83A1-F6EECF244321}">
                <p14:modId xmlns:p14="http://schemas.microsoft.com/office/powerpoint/2010/main" val="3145456336"/>
              </p:ext>
            </p:extLst>
          </p:nvPr>
        </p:nvGraphicFramePr>
        <p:xfrm>
          <a:off x="203200" y="76205"/>
          <a:ext cx="11785600" cy="4389120"/>
        </p:xfrm>
        <a:graphic>
          <a:graphicData uri="http://schemas.openxmlformats.org/drawingml/2006/table">
            <a:tbl>
              <a:tblPr/>
              <a:tblGrid>
                <a:gridCol w="3156857"/>
                <a:gridCol w="5577115"/>
                <a:gridCol w="3051628"/>
              </a:tblGrid>
              <a:tr h="7315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Arial" charset="0"/>
                          <a:cs typeface="Arial" charset="0"/>
                        </a:rPr>
                        <a:t>Tên</a:t>
                      </a:r>
                      <a:r>
                        <a:rPr kumimoji="0" lang="en-US" sz="2800" b="1" i="0" u="none" strike="noStrike" cap="none" normalizeH="0" baseline="0" dirty="0" smtClean="0">
                          <a:ln>
                            <a:noFill/>
                          </a:ln>
                          <a:solidFill>
                            <a:srgbClr val="FF0000"/>
                          </a:solidFill>
                          <a:effectLst/>
                          <a:latin typeface="Arial" charset="0"/>
                          <a:cs typeface="Arial" charset="0"/>
                        </a:rPr>
                        <a:t> </a:t>
                      </a:r>
                      <a:r>
                        <a:rPr kumimoji="0" lang="en-US" sz="2800" b="1" i="0" u="none" strike="noStrike" cap="none" normalizeH="0" baseline="0" dirty="0" err="1" smtClean="0">
                          <a:ln>
                            <a:noFill/>
                          </a:ln>
                          <a:solidFill>
                            <a:srgbClr val="FF0000"/>
                          </a:solidFill>
                          <a:effectLst/>
                          <a:latin typeface="Arial" charset="0"/>
                          <a:cs typeface="Arial" charset="0"/>
                        </a:rPr>
                        <a:t>khối</a:t>
                      </a:r>
                      <a:r>
                        <a:rPr kumimoji="0" lang="en-US" sz="2800" b="1" i="0" u="none" strike="noStrike" cap="none" normalizeH="0" baseline="0" dirty="0" smtClean="0">
                          <a:ln>
                            <a:noFill/>
                          </a:ln>
                          <a:solidFill>
                            <a:srgbClr val="FF0000"/>
                          </a:solidFill>
                          <a:effectLst/>
                          <a:latin typeface="Arial" charset="0"/>
                          <a:cs typeface="Arial" charset="0"/>
                        </a:rPr>
                        <a:t> </a:t>
                      </a:r>
                      <a:r>
                        <a:rPr kumimoji="0" lang="en-US" sz="2800" b="1" i="0" u="none" strike="noStrike" cap="none" normalizeH="0" baseline="0" dirty="0" err="1" smtClean="0">
                          <a:ln>
                            <a:noFill/>
                          </a:ln>
                          <a:solidFill>
                            <a:srgbClr val="FF0000"/>
                          </a:solidFill>
                          <a:effectLst/>
                          <a:latin typeface="Arial" charset="0"/>
                          <a:cs typeface="Arial" charset="0"/>
                        </a:rPr>
                        <a:t>khí</a:t>
                      </a:r>
                      <a:endParaRPr kumimoji="0" lang="en-US" sz="2800" b="1" i="0" u="none" strike="noStrike" cap="none" normalizeH="0" baseline="0" dirty="0" smtClean="0">
                        <a:ln>
                          <a:noFill/>
                        </a:ln>
                        <a:solidFill>
                          <a:srgbClr val="FF0000"/>
                        </a:solidFill>
                        <a:effectLst/>
                        <a:latin typeface="Arial" charset="0"/>
                        <a:cs typeface="Arial" charset="0"/>
                      </a:endParaRPr>
                    </a:p>
                  </a:txBody>
                  <a:tcPr marL="121920" marR="121920"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Arial" charset="0"/>
                          <a:cs typeface="Arial" charset="0"/>
                        </a:rPr>
                        <a:t>Nơi</a:t>
                      </a:r>
                      <a:r>
                        <a:rPr kumimoji="0" lang="en-US" sz="2800" b="1" i="0" u="none" strike="noStrike" cap="none" normalizeH="0" baseline="0" dirty="0" smtClean="0">
                          <a:ln>
                            <a:noFill/>
                          </a:ln>
                          <a:solidFill>
                            <a:srgbClr val="FF0000"/>
                          </a:solidFill>
                          <a:effectLst/>
                          <a:latin typeface="Arial" charset="0"/>
                          <a:cs typeface="Arial" charset="0"/>
                        </a:rPr>
                        <a:t> </a:t>
                      </a:r>
                      <a:r>
                        <a:rPr kumimoji="0" lang="en-US" sz="2800" b="1" i="0" u="none" strike="noStrike" cap="none" normalizeH="0" baseline="0" dirty="0" err="1" smtClean="0">
                          <a:ln>
                            <a:noFill/>
                          </a:ln>
                          <a:solidFill>
                            <a:srgbClr val="FF0000"/>
                          </a:solidFill>
                          <a:effectLst/>
                          <a:latin typeface="Arial" charset="0"/>
                          <a:cs typeface="Arial" charset="0"/>
                        </a:rPr>
                        <a:t>hình</a:t>
                      </a:r>
                      <a:r>
                        <a:rPr kumimoji="0" lang="en-US" sz="2800" b="1" i="0" u="none" strike="noStrike" cap="none" normalizeH="0" baseline="0" dirty="0" smtClean="0">
                          <a:ln>
                            <a:noFill/>
                          </a:ln>
                          <a:solidFill>
                            <a:srgbClr val="FF0000"/>
                          </a:solidFill>
                          <a:effectLst/>
                          <a:latin typeface="Arial" charset="0"/>
                          <a:cs typeface="Arial" charset="0"/>
                        </a:rPr>
                        <a:t> </a:t>
                      </a:r>
                      <a:r>
                        <a:rPr kumimoji="0" lang="en-US" sz="2800" b="1" i="0" u="none" strike="noStrike" cap="none" normalizeH="0" baseline="0" dirty="0" err="1" smtClean="0">
                          <a:ln>
                            <a:noFill/>
                          </a:ln>
                          <a:solidFill>
                            <a:srgbClr val="FF0000"/>
                          </a:solidFill>
                          <a:effectLst/>
                          <a:latin typeface="Arial" charset="0"/>
                          <a:cs typeface="Arial" charset="0"/>
                        </a:rPr>
                        <a:t>thành</a:t>
                      </a:r>
                      <a:endParaRPr kumimoji="0" lang="en-US" sz="2800" b="1" i="0" u="none" strike="noStrike" cap="none" normalizeH="0" baseline="0" dirty="0" smtClean="0">
                        <a:ln>
                          <a:noFill/>
                        </a:ln>
                        <a:solidFill>
                          <a:srgbClr val="FF0000"/>
                        </a:solidFill>
                        <a:effectLst/>
                        <a:latin typeface="Arial" charset="0"/>
                        <a:cs typeface="Arial" charset="0"/>
                      </a:endParaRPr>
                    </a:p>
                  </a:txBody>
                  <a:tcPr marL="121920" marR="121920"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Arial" charset="0"/>
                          <a:cs typeface="Arial" charset="0"/>
                        </a:rPr>
                        <a:t>Tính</a:t>
                      </a:r>
                      <a:r>
                        <a:rPr kumimoji="0" lang="en-US" sz="2800" b="1" i="0" u="none" strike="noStrike" cap="none" normalizeH="0" baseline="0" dirty="0" smtClean="0">
                          <a:ln>
                            <a:noFill/>
                          </a:ln>
                          <a:solidFill>
                            <a:srgbClr val="FF0000"/>
                          </a:solidFill>
                          <a:effectLst/>
                          <a:latin typeface="Arial" charset="0"/>
                          <a:cs typeface="Arial" charset="0"/>
                        </a:rPr>
                        <a:t> </a:t>
                      </a:r>
                      <a:r>
                        <a:rPr kumimoji="0" lang="en-US" sz="2800" b="1" i="0" u="none" strike="noStrike" cap="none" normalizeH="0" baseline="0" dirty="0" err="1" smtClean="0">
                          <a:ln>
                            <a:noFill/>
                          </a:ln>
                          <a:solidFill>
                            <a:srgbClr val="FF0000"/>
                          </a:solidFill>
                          <a:effectLst/>
                          <a:latin typeface="Arial" charset="0"/>
                          <a:cs typeface="Arial" charset="0"/>
                        </a:rPr>
                        <a:t>chất</a:t>
                      </a:r>
                      <a:endParaRPr kumimoji="0" lang="en-US" sz="2800" b="1" i="0" u="none" strike="noStrike" cap="none" normalizeH="0" baseline="0" dirty="0" smtClean="0">
                        <a:ln>
                          <a:noFill/>
                        </a:ln>
                        <a:solidFill>
                          <a:srgbClr val="FF0000"/>
                        </a:solidFill>
                        <a:effectLst/>
                        <a:latin typeface="Arial" charset="0"/>
                        <a:cs typeface="Arial" charset="0"/>
                      </a:endParaRPr>
                    </a:p>
                  </a:txBody>
                  <a:tcPr marL="121920" marR="121920"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Arial" charset="0"/>
                          <a:cs typeface="Arial" charset="0"/>
                        </a:rPr>
                        <a:t>Nóng</a:t>
                      </a:r>
                      <a:endParaRPr kumimoji="0" lang="en-US" sz="2800" b="1" i="0" u="none" strike="noStrike" cap="none" normalizeH="0" baseline="0" dirty="0" smtClean="0">
                        <a:ln>
                          <a:noFill/>
                        </a:ln>
                        <a:solidFill>
                          <a:srgbClr val="FF3399"/>
                        </a:solidFill>
                        <a:effectLst/>
                        <a:latin typeface="Arial" charset="0"/>
                        <a:cs typeface="Arial" charset="0"/>
                      </a:endParaRPr>
                    </a:p>
                  </a:txBody>
                  <a:tcPr marL="121920" marR="121920"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a:txBody>
                  <a:tcPr marL="121920" marR="121920"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a:txBody>
                  <a:tcPr marL="121920" marR="121920"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8000"/>
                          </a:solidFill>
                          <a:effectLst/>
                          <a:latin typeface="Arial" charset="0"/>
                          <a:cs typeface="Arial" charset="0"/>
                        </a:rPr>
                        <a:t>Lạnh</a:t>
                      </a:r>
                      <a:endParaRPr kumimoji="0" lang="en-US" sz="2800" b="1" i="0" u="none" strike="noStrike" cap="none" normalizeH="0" baseline="0" dirty="0" smtClean="0">
                        <a:ln>
                          <a:noFill/>
                        </a:ln>
                        <a:solidFill>
                          <a:srgbClr val="008000"/>
                        </a:solidFill>
                        <a:effectLst/>
                        <a:latin typeface="Arial" charset="0"/>
                        <a:cs typeface="Arial" charset="0"/>
                      </a:endParaRPr>
                    </a:p>
                  </a:txBody>
                  <a:tcPr marL="121920" marR="121920"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a:txBody>
                  <a:tcPr marL="121920" marR="121920"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charset="0"/>
                        <a:cs typeface="Arial" charset="0"/>
                      </a:endParaRPr>
                    </a:p>
                  </a:txBody>
                  <a:tcPr marL="121920" marR="121920"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Arial" charset="0"/>
                          <a:cs typeface="Arial" charset="0"/>
                        </a:rPr>
                        <a:t>Đại</a:t>
                      </a:r>
                      <a:r>
                        <a:rPr kumimoji="0" lang="en-US" sz="2800" b="1" i="0" u="none" strike="noStrike" cap="none" normalizeH="0" baseline="0" dirty="0" smtClean="0">
                          <a:ln>
                            <a:noFill/>
                          </a:ln>
                          <a:solidFill>
                            <a:srgbClr val="0000FF"/>
                          </a:solidFill>
                          <a:effectLst/>
                          <a:latin typeface="Arial" charset="0"/>
                          <a:cs typeface="Arial" charset="0"/>
                        </a:rPr>
                        <a:t> </a:t>
                      </a:r>
                      <a:r>
                        <a:rPr kumimoji="0" lang="en-US" sz="2800" b="1" i="0" u="none" strike="noStrike" cap="none" normalizeH="0" baseline="0" dirty="0" err="1" smtClean="0">
                          <a:ln>
                            <a:noFill/>
                          </a:ln>
                          <a:solidFill>
                            <a:srgbClr val="0000FF"/>
                          </a:solidFill>
                          <a:effectLst/>
                          <a:latin typeface="Arial" charset="0"/>
                          <a:cs typeface="Arial" charset="0"/>
                        </a:rPr>
                        <a:t>dương</a:t>
                      </a:r>
                      <a:endParaRPr kumimoji="0" lang="en-US" sz="2800" b="1" i="0" u="none" strike="noStrike" cap="none" normalizeH="0" baseline="0" dirty="0" smtClean="0">
                        <a:ln>
                          <a:noFill/>
                        </a:ln>
                        <a:solidFill>
                          <a:srgbClr val="0000FF"/>
                        </a:solidFill>
                        <a:effectLst/>
                        <a:latin typeface="Arial" charset="0"/>
                        <a:cs typeface="Arial" charset="0"/>
                      </a:endParaRPr>
                    </a:p>
                  </a:txBody>
                  <a:tcPr marL="121920" marR="121920"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a:txBody>
                  <a:tcPr marL="121920" marR="121920"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cs typeface="Arial" charset="0"/>
                      </a:endParaRPr>
                    </a:p>
                  </a:txBody>
                  <a:tcPr marL="121920" marR="121920"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smtClean="0">
                          <a:ln>
                            <a:noFill/>
                          </a:ln>
                          <a:solidFill>
                            <a:srgbClr val="990000"/>
                          </a:solidFill>
                          <a:effectLst/>
                          <a:latin typeface="Arial" charset="0"/>
                          <a:cs typeface="Arial" charset="0"/>
                        </a:rPr>
                        <a:t>Lục</a:t>
                      </a:r>
                      <a:r>
                        <a:rPr kumimoji="0" lang="en-US" sz="2800" b="1" i="0" u="none" strike="noStrike" cap="none" normalizeH="0" baseline="0" dirty="0" smtClean="0">
                          <a:ln>
                            <a:noFill/>
                          </a:ln>
                          <a:solidFill>
                            <a:srgbClr val="990000"/>
                          </a:solidFill>
                          <a:effectLst/>
                          <a:latin typeface="Arial" charset="0"/>
                          <a:cs typeface="Arial" charset="0"/>
                        </a:rPr>
                        <a:t> </a:t>
                      </a:r>
                      <a:r>
                        <a:rPr kumimoji="0" lang="en-US" sz="2800" b="1" i="0" u="none" strike="noStrike" cap="none" normalizeH="0" baseline="0" dirty="0" err="1" smtClean="0">
                          <a:ln>
                            <a:noFill/>
                          </a:ln>
                          <a:solidFill>
                            <a:srgbClr val="990000"/>
                          </a:solidFill>
                          <a:effectLst/>
                          <a:latin typeface="Arial" charset="0"/>
                          <a:cs typeface="Arial" charset="0"/>
                        </a:rPr>
                        <a:t>địa</a:t>
                      </a:r>
                      <a:endParaRPr kumimoji="0" lang="en-US" sz="2800" b="1" i="0" u="none" strike="noStrike" cap="none" normalizeH="0" baseline="0" dirty="0" smtClean="0">
                        <a:ln>
                          <a:noFill/>
                        </a:ln>
                        <a:solidFill>
                          <a:srgbClr val="990000"/>
                        </a:solidFill>
                        <a:effectLst/>
                        <a:latin typeface="Arial" charset="0"/>
                        <a:cs typeface="Arial" charset="0"/>
                      </a:endParaRPr>
                    </a:p>
                  </a:txBody>
                  <a:tcPr marL="121920" marR="121920" marT="45721" marB="4572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charset="0"/>
                        <a:cs typeface="Arial" charset="0"/>
                      </a:endParaRPr>
                    </a:p>
                  </a:txBody>
                  <a:tcPr marL="121920" marR="121920"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charset="0"/>
                        <a:cs typeface="Arial" charset="0"/>
                      </a:endParaRPr>
                    </a:p>
                  </a:txBody>
                  <a:tcPr marL="121920" marR="121920"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68" name="Text Box 31"/>
          <p:cNvSpPr txBox="1">
            <a:spLocks noChangeArrowheads="1"/>
          </p:cNvSpPr>
          <p:nvPr/>
        </p:nvSpPr>
        <p:spPr bwMode="auto">
          <a:xfrm>
            <a:off x="9112468" y="869160"/>
            <a:ext cx="284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fontAlgn="base">
              <a:spcBef>
                <a:spcPct val="20000"/>
              </a:spcBef>
              <a:spcAft>
                <a:spcPct val="0"/>
              </a:spcAft>
            </a:pPr>
            <a:r>
              <a:rPr lang="en-US" sz="2800" b="1" dirty="0" err="1" smtClean="0">
                <a:solidFill>
                  <a:srgbClr val="000000"/>
                </a:solidFill>
              </a:rPr>
              <a:t>Nhiệt</a:t>
            </a:r>
            <a:r>
              <a:rPr lang="en-US" sz="2800" b="1" dirty="0" smtClean="0">
                <a:solidFill>
                  <a:srgbClr val="000000"/>
                </a:solidFill>
              </a:rPr>
              <a:t> </a:t>
            </a:r>
            <a:r>
              <a:rPr lang="en-US" sz="2800" b="1" dirty="0" err="1" smtClean="0">
                <a:solidFill>
                  <a:srgbClr val="000000"/>
                </a:solidFill>
              </a:rPr>
              <a:t>độ</a:t>
            </a:r>
            <a:r>
              <a:rPr lang="en-US" sz="2800" b="1" dirty="0" smtClean="0">
                <a:solidFill>
                  <a:srgbClr val="000000"/>
                </a:solidFill>
              </a:rPr>
              <a:t> </a:t>
            </a:r>
            <a:r>
              <a:rPr lang="en-US" sz="2800" b="1" dirty="0" err="1" smtClean="0">
                <a:solidFill>
                  <a:srgbClr val="FF0000"/>
                </a:solidFill>
              </a:rPr>
              <a:t>cao</a:t>
            </a:r>
            <a:endParaRPr lang="en-US" sz="2800" dirty="0" smtClean="0">
              <a:solidFill>
                <a:srgbClr val="FF0000"/>
              </a:solidFill>
            </a:endParaRPr>
          </a:p>
        </p:txBody>
      </p:sp>
      <p:sp>
        <p:nvSpPr>
          <p:cNvPr id="35869" name="Text Box 32"/>
          <p:cNvSpPr txBox="1">
            <a:spLocks noChangeArrowheads="1"/>
          </p:cNvSpPr>
          <p:nvPr/>
        </p:nvSpPr>
        <p:spPr bwMode="auto">
          <a:xfrm>
            <a:off x="3422868" y="2670777"/>
            <a:ext cx="538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fontAlgn="base">
              <a:spcBef>
                <a:spcPct val="20000"/>
              </a:spcBef>
              <a:spcAft>
                <a:spcPct val="0"/>
              </a:spcAft>
            </a:pPr>
            <a:r>
              <a:rPr lang="en-US" sz="2800" b="1" dirty="0" err="1" smtClean="0">
                <a:solidFill>
                  <a:srgbClr val="000000"/>
                </a:solidFill>
              </a:rPr>
              <a:t>Hình</a:t>
            </a:r>
            <a:r>
              <a:rPr lang="en-US" sz="2800" b="1" dirty="0" smtClean="0">
                <a:solidFill>
                  <a:srgbClr val="000000"/>
                </a:solidFill>
              </a:rPr>
              <a:t> </a:t>
            </a:r>
            <a:r>
              <a:rPr lang="en-US" sz="2800" b="1" dirty="0" err="1" smtClean="0">
                <a:solidFill>
                  <a:srgbClr val="000000"/>
                </a:solidFill>
              </a:rPr>
              <a:t>thành</a:t>
            </a:r>
            <a:r>
              <a:rPr lang="en-US" sz="2800" b="1" dirty="0" smtClean="0">
                <a:solidFill>
                  <a:srgbClr val="000000"/>
                </a:solidFill>
              </a:rPr>
              <a:t> </a:t>
            </a:r>
            <a:r>
              <a:rPr lang="en-US" sz="2800" b="1" dirty="0" err="1" smtClean="0">
                <a:solidFill>
                  <a:srgbClr val="000000"/>
                </a:solidFill>
              </a:rPr>
              <a:t>trên</a:t>
            </a:r>
            <a:r>
              <a:rPr lang="en-US" sz="2800" b="1" dirty="0" smtClean="0">
                <a:solidFill>
                  <a:srgbClr val="000000"/>
                </a:solidFill>
              </a:rPr>
              <a:t> </a:t>
            </a:r>
            <a:r>
              <a:rPr lang="en-US" sz="2800" b="1" dirty="0" err="1" smtClean="0">
                <a:solidFill>
                  <a:srgbClr val="0000FF"/>
                </a:solidFill>
              </a:rPr>
              <a:t>biển</a:t>
            </a:r>
            <a:r>
              <a:rPr lang="en-US" sz="2800" b="1" dirty="0" smtClean="0">
                <a:solidFill>
                  <a:srgbClr val="0000FF"/>
                </a:solidFill>
              </a:rPr>
              <a:t> </a:t>
            </a:r>
            <a:r>
              <a:rPr lang="en-US" sz="2800" b="1" dirty="0" err="1" smtClean="0">
                <a:solidFill>
                  <a:srgbClr val="0000FF"/>
                </a:solidFill>
              </a:rPr>
              <a:t>hoặc</a:t>
            </a:r>
            <a:r>
              <a:rPr lang="en-US" sz="2800" b="1" dirty="0" smtClean="0">
                <a:solidFill>
                  <a:srgbClr val="0000FF"/>
                </a:solidFill>
              </a:rPr>
              <a:t> </a:t>
            </a:r>
            <a:r>
              <a:rPr lang="en-US" sz="2800" b="1" dirty="0" err="1" smtClean="0">
                <a:solidFill>
                  <a:srgbClr val="0000FF"/>
                </a:solidFill>
              </a:rPr>
              <a:t>đại</a:t>
            </a:r>
            <a:r>
              <a:rPr lang="en-US" sz="2800" b="1" dirty="0" smtClean="0">
                <a:solidFill>
                  <a:srgbClr val="0000FF"/>
                </a:solidFill>
              </a:rPr>
              <a:t> </a:t>
            </a:r>
            <a:r>
              <a:rPr lang="en-US" sz="2800" b="1" dirty="0" err="1" smtClean="0">
                <a:solidFill>
                  <a:srgbClr val="0000FF"/>
                </a:solidFill>
              </a:rPr>
              <a:t>dương</a:t>
            </a:r>
            <a:endParaRPr lang="en-US" sz="2800" dirty="0" smtClean="0">
              <a:solidFill>
                <a:srgbClr val="0000FF"/>
              </a:solidFill>
            </a:endParaRPr>
          </a:p>
        </p:txBody>
      </p:sp>
      <p:sp>
        <p:nvSpPr>
          <p:cNvPr id="35870" name="Text Box 33"/>
          <p:cNvSpPr txBox="1">
            <a:spLocks noChangeArrowheads="1"/>
          </p:cNvSpPr>
          <p:nvPr/>
        </p:nvSpPr>
        <p:spPr bwMode="auto">
          <a:xfrm>
            <a:off x="9042403" y="1941843"/>
            <a:ext cx="29148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fontAlgn="base">
              <a:spcBef>
                <a:spcPct val="20000"/>
              </a:spcBef>
              <a:spcAft>
                <a:spcPct val="0"/>
              </a:spcAft>
            </a:pPr>
            <a:r>
              <a:rPr lang="en-US" sz="2800" b="1" dirty="0" err="1" smtClean="0">
                <a:solidFill>
                  <a:srgbClr val="000000"/>
                </a:solidFill>
              </a:rPr>
              <a:t>Nhiệt</a:t>
            </a:r>
            <a:r>
              <a:rPr lang="en-US" sz="2800" b="1" dirty="0" smtClean="0">
                <a:solidFill>
                  <a:srgbClr val="000000"/>
                </a:solidFill>
              </a:rPr>
              <a:t> </a:t>
            </a:r>
            <a:r>
              <a:rPr lang="en-US" sz="2800" b="1" dirty="0" err="1" smtClean="0">
                <a:solidFill>
                  <a:srgbClr val="000000"/>
                </a:solidFill>
              </a:rPr>
              <a:t>độ</a:t>
            </a:r>
            <a:r>
              <a:rPr lang="en-US" sz="2800" b="1" dirty="0" smtClean="0">
                <a:solidFill>
                  <a:srgbClr val="000000"/>
                </a:solidFill>
              </a:rPr>
              <a:t> </a:t>
            </a:r>
            <a:r>
              <a:rPr lang="en-US" sz="2800" b="1" dirty="0" err="1" smtClean="0">
                <a:solidFill>
                  <a:srgbClr val="FF0000"/>
                </a:solidFill>
              </a:rPr>
              <a:t>thấp</a:t>
            </a:r>
            <a:endParaRPr lang="en-US" sz="2800" dirty="0" smtClean="0">
              <a:solidFill>
                <a:srgbClr val="FF0000"/>
              </a:solidFill>
            </a:endParaRPr>
          </a:p>
        </p:txBody>
      </p:sp>
      <p:sp>
        <p:nvSpPr>
          <p:cNvPr id="35871" name="Text Box 34"/>
          <p:cNvSpPr txBox="1">
            <a:spLocks noChangeArrowheads="1"/>
          </p:cNvSpPr>
          <p:nvPr/>
        </p:nvSpPr>
        <p:spPr bwMode="auto">
          <a:xfrm>
            <a:off x="9042400" y="3745355"/>
            <a:ext cx="2844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fontAlgn="base">
              <a:spcBef>
                <a:spcPct val="50000"/>
              </a:spcBef>
              <a:spcAft>
                <a:spcPct val="0"/>
              </a:spcAft>
            </a:pPr>
            <a:r>
              <a:rPr lang="en-US" sz="2800" b="1" dirty="0" err="1" smtClean="0">
                <a:solidFill>
                  <a:srgbClr val="000000"/>
                </a:solidFill>
              </a:rPr>
              <a:t>Khô</a:t>
            </a:r>
            <a:endParaRPr lang="en-US" sz="2800" b="1" dirty="0" smtClean="0">
              <a:solidFill>
                <a:srgbClr val="FF0000"/>
              </a:solidFill>
            </a:endParaRPr>
          </a:p>
        </p:txBody>
      </p:sp>
      <p:sp>
        <p:nvSpPr>
          <p:cNvPr id="35872" name="Text Box 35"/>
          <p:cNvSpPr txBox="1">
            <a:spLocks noChangeArrowheads="1"/>
          </p:cNvSpPr>
          <p:nvPr/>
        </p:nvSpPr>
        <p:spPr bwMode="auto">
          <a:xfrm>
            <a:off x="3435352" y="3721599"/>
            <a:ext cx="53723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fontAlgn="base">
              <a:spcBef>
                <a:spcPct val="50000"/>
              </a:spcBef>
              <a:spcAft>
                <a:spcPct val="0"/>
              </a:spcAft>
            </a:pPr>
            <a:r>
              <a:rPr lang="en-US" sz="2800" b="1" dirty="0" err="1" smtClean="0">
                <a:solidFill>
                  <a:srgbClr val="000000"/>
                </a:solidFill>
              </a:rPr>
              <a:t>Hình</a:t>
            </a:r>
            <a:r>
              <a:rPr lang="en-US" sz="2800" b="1" dirty="0" smtClean="0">
                <a:solidFill>
                  <a:srgbClr val="000000"/>
                </a:solidFill>
              </a:rPr>
              <a:t> </a:t>
            </a:r>
            <a:r>
              <a:rPr lang="en-US" sz="2800" b="1" dirty="0" err="1" smtClean="0">
                <a:solidFill>
                  <a:srgbClr val="000000"/>
                </a:solidFill>
              </a:rPr>
              <a:t>thành</a:t>
            </a:r>
            <a:r>
              <a:rPr lang="en-US" sz="2800" b="1" dirty="0" smtClean="0">
                <a:solidFill>
                  <a:srgbClr val="000000"/>
                </a:solidFill>
              </a:rPr>
              <a:t> </a:t>
            </a:r>
            <a:r>
              <a:rPr lang="en-US" sz="2800" b="1" dirty="0" err="1" smtClean="0">
                <a:solidFill>
                  <a:srgbClr val="000000"/>
                </a:solidFill>
              </a:rPr>
              <a:t>trên</a:t>
            </a:r>
            <a:r>
              <a:rPr lang="en-US" sz="2800" b="1" dirty="0" smtClean="0">
                <a:solidFill>
                  <a:srgbClr val="000000"/>
                </a:solidFill>
              </a:rPr>
              <a:t> </a:t>
            </a:r>
            <a:r>
              <a:rPr lang="en-US" sz="2800" b="1" dirty="0" err="1" smtClean="0">
                <a:solidFill>
                  <a:srgbClr val="990000"/>
                </a:solidFill>
              </a:rPr>
              <a:t>đất</a:t>
            </a:r>
            <a:r>
              <a:rPr lang="en-US" sz="2800" b="1" dirty="0" smtClean="0">
                <a:solidFill>
                  <a:srgbClr val="990000"/>
                </a:solidFill>
              </a:rPr>
              <a:t> </a:t>
            </a:r>
            <a:r>
              <a:rPr lang="en-US" sz="2800" b="1" dirty="0" err="1" smtClean="0">
                <a:solidFill>
                  <a:srgbClr val="990000"/>
                </a:solidFill>
              </a:rPr>
              <a:t>liền</a:t>
            </a:r>
            <a:endParaRPr lang="en-US" sz="2800" b="1" dirty="0" smtClean="0">
              <a:solidFill>
                <a:srgbClr val="990000"/>
              </a:solidFill>
            </a:endParaRPr>
          </a:p>
        </p:txBody>
      </p:sp>
      <p:sp>
        <p:nvSpPr>
          <p:cNvPr id="35873" name="Text Box 38"/>
          <p:cNvSpPr txBox="1">
            <a:spLocks noChangeArrowheads="1"/>
          </p:cNvSpPr>
          <p:nvPr/>
        </p:nvSpPr>
        <p:spPr bwMode="auto">
          <a:xfrm>
            <a:off x="3404037" y="1724627"/>
            <a:ext cx="538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fontAlgn="base">
              <a:spcBef>
                <a:spcPct val="50000"/>
              </a:spcBef>
              <a:spcAft>
                <a:spcPct val="0"/>
              </a:spcAft>
            </a:pPr>
            <a:r>
              <a:rPr lang="en-US" sz="2800" b="1" dirty="0" err="1" smtClean="0">
                <a:solidFill>
                  <a:srgbClr val="000000"/>
                </a:solidFill>
              </a:rPr>
              <a:t>Hình</a:t>
            </a:r>
            <a:r>
              <a:rPr lang="en-US" sz="2800" b="1" dirty="0" smtClean="0">
                <a:solidFill>
                  <a:srgbClr val="000000"/>
                </a:solidFill>
              </a:rPr>
              <a:t> </a:t>
            </a:r>
            <a:r>
              <a:rPr lang="en-US" sz="2800" b="1" dirty="0" err="1" smtClean="0">
                <a:solidFill>
                  <a:srgbClr val="000000"/>
                </a:solidFill>
              </a:rPr>
              <a:t>thành</a:t>
            </a:r>
            <a:r>
              <a:rPr lang="en-US" sz="2800" b="1" dirty="0" smtClean="0">
                <a:solidFill>
                  <a:srgbClr val="000000"/>
                </a:solidFill>
              </a:rPr>
              <a:t> </a:t>
            </a:r>
            <a:r>
              <a:rPr lang="en-US" sz="2800" b="1" dirty="0" err="1" smtClean="0">
                <a:solidFill>
                  <a:srgbClr val="000000"/>
                </a:solidFill>
              </a:rPr>
              <a:t>trên</a:t>
            </a:r>
            <a:r>
              <a:rPr lang="en-US" sz="2800" b="1" dirty="0" smtClean="0">
                <a:solidFill>
                  <a:srgbClr val="000000"/>
                </a:solidFill>
              </a:rPr>
              <a:t> </a:t>
            </a:r>
            <a:r>
              <a:rPr lang="en-US" sz="2800" b="1" dirty="0" err="1" smtClean="0">
                <a:solidFill>
                  <a:srgbClr val="000000"/>
                </a:solidFill>
              </a:rPr>
              <a:t>các</a:t>
            </a:r>
            <a:r>
              <a:rPr lang="en-US" sz="2800" b="1" dirty="0" smtClean="0">
                <a:solidFill>
                  <a:srgbClr val="000000"/>
                </a:solidFill>
              </a:rPr>
              <a:t> </a:t>
            </a:r>
            <a:r>
              <a:rPr lang="en-US" sz="2800" b="1" dirty="0" err="1" smtClean="0">
                <a:solidFill>
                  <a:srgbClr val="000000"/>
                </a:solidFill>
              </a:rPr>
              <a:t>vùng</a:t>
            </a:r>
            <a:r>
              <a:rPr lang="en-US" sz="2800" b="1" dirty="0" smtClean="0">
                <a:solidFill>
                  <a:srgbClr val="000000"/>
                </a:solidFill>
              </a:rPr>
              <a:t> </a:t>
            </a:r>
            <a:r>
              <a:rPr lang="en-US" sz="2800" b="1" dirty="0" err="1" smtClean="0">
                <a:solidFill>
                  <a:srgbClr val="000000"/>
                </a:solidFill>
              </a:rPr>
              <a:t>có</a:t>
            </a:r>
            <a:r>
              <a:rPr lang="en-US" sz="2800" b="1" dirty="0" smtClean="0">
                <a:solidFill>
                  <a:srgbClr val="000000"/>
                </a:solidFill>
              </a:rPr>
              <a:t> </a:t>
            </a:r>
            <a:r>
              <a:rPr lang="en-US" sz="2800" b="1" dirty="0" err="1" smtClean="0">
                <a:solidFill>
                  <a:srgbClr val="008000"/>
                </a:solidFill>
              </a:rPr>
              <a:t>vĩ</a:t>
            </a:r>
            <a:r>
              <a:rPr lang="en-US" sz="2800" b="1" dirty="0" smtClean="0">
                <a:solidFill>
                  <a:srgbClr val="008000"/>
                </a:solidFill>
              </a:rPr>
              <a:t> </a:t>
            </a:r>
            <a:r>
              <a:rPr lang="en-US" sz="2800" b="1" dirty="0" err="1" smtClean="0">
                <a:solidFill>
                  <a:srgbClr val="008000"/>
                </a:solidFill>
              </a:rPr>
              <a:t>độ</a:t>
            </a:r>
            <a:r>
              <a:rPr lang="en-US" sz="2800" b="1" dirty="0" smtClean="0">
                <a:solidFill>
                  <a:srgbClr val="008000"/>
                </a:solidFill>
              </a:rPr>
              <a:t> </a:t>
            </a:r>
            <a:r>
              <a:rPr lang="en-US" sz="2800" b="1" dirty="0" err="1" smtClean="0">
                <a:solidFill>
                  <a:srgbClr val="008000"/>
                </a:solidFill>
              </a:rPr>
              <a:t>cao</a:t>
            </a:r>
            <a:endParaRPr lang="en-US" sz="2800" b="1" dirty="0" smtClean="0">
              <a:solidFill>
                <a:srgbClr val="008000"/>
              </a:solidFill>
            </a:endParaRPr>
          </a:p>
        </p:txBody>
      </p:sp>
      <p:sp>
        <p:nvSpPr>
          <p:cNvPr id="35874" name="Text Box 39"/>
          <p:cNvSpPr txBox="1">
            <a:spLocks noChangeArrowheads="1"/>
          </p:cNvSpPr>
          <p:nvPr/>
        </p:nvSpPr>
        <p:spPr bwMode="auto">
          <a:xfrm>
            <a:off x="3393093" y="785019"/>
            <a:ext cx="538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fontAlgn="base">
              <a:spcBef>
                <a:spcPct val="20000"/>
              </a:spcBef>
              <a:spcAft>
                <a:spcPct val="0"/>
              </a:spcAft>
            </a:pPr>
            <a:r>
              <a:rPr lang="en-US" sz="2800" b="1" dirty="0" err="1" smtClean="0">
                <a:solidFill>
                  <a:srgbClr val="000000"/>
                </a:solidFill>
              </a:rPr>
              <a:t>Hình</a:t>
            </a:r>
            <a:r>
              <a:rPr lang="en-US" sz="2800" b="1" dirty="0" smtClean="0">
                <a:solidFill>
                  <a:srgbClr val="000000"/>
                </a:solidFill>
              </a:rPr>
              <a:t> </a:t>
            </a:r>
            <a:r>
              <a:rPr lang="en-US" sz="2800" b="1" dirty="0" err="1" smtClean="0">
                <a:solidFill>
                  <a:srgbClr val="000000"/>
                </a:solidFill>
              </a:rPr>
              <a:t>thành</a:t>
            </a:r>
            <a:r>
              <a:rPr lang="en-US" sz="2800" b="1" dirty="0" smtClean="0">
                <a:solidFill>
                  <a:srgbClr val="000000"/>
                </a:solidFill>
              </a:rPr>
              <a:t> </a:t>
            </a:r>
            <a:r>
              <a:rPr lang="en-US" sz="2800" b="1" dirty="0" err="1" smtClean="0">
                <a:solidFill>
                  <a:srgbClr val="000000"/>
                </a:solidFill>
              </a:rPr>
              <a:t>trên</a:t>
            </a:r>
            <a:r>
              <a:rPr lang="en-US" sz="2800" b="1" dirty="0" smtClean="0">
                <a:solidFill>
                  <a:srgbClr val="000000"/>
                </a:solidFill>
              </a:rPr>
              <a:t> </a:t>
            </a:r>
            <a:r>
              <a:rPr lang="en-US" sz="2800" b="1" dirty="0" err="1" smtClean="0">
                <a:solidFill>
                  <a:srgbClr val="000000"/>
                </a:solidFill>
              </a:rPr>
              <a:t>các</a:t>
            </a:r>
            <a:r>
              <a:rPr lang="en-US" sz="2800" b="1" dirty="0" smtClean="0">
                <a:solidFill>
                  <a:srgbClr val="000000"/>
                </a:solidFill>
              </a:rPr>
              <a:t> </a:t>
            </a:r>
            <a:r>
              <a:rPr lang="en-US" sz="2800" b="1" dirty="0" err="1" smtClean="0">
                <a:solidFill>
                  <a:srgbClr val="000000"/>
                </a:solidFill>
              </a:rPr>
              <a:t>vùng</a:t>
            </a:r>
            <a:r>
              <a:rPr lang="en-US" sz="2800" b="1" dirty="0" smtClean="0">
                <a:solidFill>
                  <a:srgbClr val="000000"/>
                </a:solidFill>
              </a:rPr>
              <a:t> </a:t>
            </a:r>
            <a:r>
              <a:rPr lang="en-US" sz="2800" b="1" dirty="0" err="1" smtClean="0">
                <a:solidFill>
                  <a:srgbClr val="000000"/>
                </a:solidFill>
              </a:rPr>
              <a:t>có</a:t>
            </a:r>
            <a:r>
              <a:rPr lang="en-US" sz="2800" b="1" dirty="0" smtClean="0">
                <a:solidFill>
                  <a:srgbClr val="FF33CC"/>
                </a:solidFill>
              </a:rPr>
              <a:t> </a:t>
            </a:r>
            <a:r>
              <a:rPr lang="en-US" sz="2800" b="1" dirty="0" err="1" smtClean="0">
                <a:solidFill>
                  <a:srgbClr val="FF0000"/>
                </a:solidFill>
              </a:rPr>
              <a:t>vĩ</a:t>
            </a:r>
            <a:r>
              <a:rPr lang="en-US" sz="2800" b="1" dirty="0" smtClean="0">
                <a:solidFill>
                  <a:srgbClr val="FF0000"/>
                </a:solidFill>
              </a:rPr>
              <a:t> </a:t>
            </a:r>
            <a:r>
              <a:rPr lang="en-US" sz="2800" b="1" dirty="0" err="1" smtClean="0">
                <a:solidFill>
                  <a:srgbClr val="FF0000"/>
                </a:solidFill>
              </a:rPr>
              <a:t>độ</a:t>
            </a:r>
            <a:r>
              <a:rPr lang="en-US" sz="2800" b="1" dirty="0" smtClean="0">
                <a:solidFill>
                  <a:srgbClr val="FF0000"/>
                </a:solidFill>
              </a:rPr>
              <a:t> </a:t>
            </a:r>
            <a:r>
              <a:rPr lang="en-US" sz="2800" b="1" dirty="0" err="1" smtClean="0">
                <a:solidFill>
                  <a:srgbClr val="FF0000"/>
                </a:solidFill>
              </a:rPr>
              <a:t>thấp</a:t>
            </a:r>
            <a:endParaRPr lang="en-US" sz="2800" dirty="0" smtClean="0">
              <a:solidFill>
                <a:srgbClr val="FF0000"/>
              </a:solidFill>
            </a:endParaRPr>
          </a:p>
        </p:txBody>
      </p:sp>
      <p:sp>
        <p:nvSpPr>
          <p:cNvPr id="35875" name="Text Box 40"/>
          <p:cNvSpPr txBox="1">
            <a:spLocks noChangeArrowheads="1"/>
          </p:cNvSpPr>
          <p:nvPr/>
        </p:nvSpPr>
        <p:spPr bwMode="auto">
          <a:xfrm>
            <a:off x="9042400" y="2884296"/>
            <a:ext cx="2844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fontAlgn="base">
              <a:spcBef>
                <a:spcPct val="50000"/>
              </a:spcBef>
              <a:spcAft>
                <a:spcPct val="0"/>
              </a:spcAft>
            </a:pPr>
            <a:r>
              <a:rPr lang="en-US" sz="2800" b="1" dirty="0" err="1" smtClean="0">
                <a:solidFill>
                  <a:srgbClr val="000000"/>
                </a:solidFill>
              </a:rPr>
              <a:t>Ẩm</a:t>
            </a:r>
            <a:endParaRPr lang="en-US" sz="2800" b="1" dirty="0" smtClean="0">
              <a:solidFill>
                <a:srgbClr val="FF0000"/>
              </a:solidFill>
            </a:endParaRPr>
          </a:p>
        </p:txBody>
      </p:sp>
      <p:sp>
        <p:nvSpPr>
          <p:cNvPr id="12" name="Text Box 32"/>
          <p:cNvSpPr txBox="1">
            <a:spLocks noChangeArrowheads="1"/>
          </p:cNvSpPr>
          <p:nvPr/>
        </p:nvSpPr>
        <p:spPr bwMode="auto">
          <a:xfrm>
            <a:off x="273268" y="5242042"/>
            <a:ext cx="11684000" cy="1538883"/>
          </a:xfrm>
          <a:prstGeom prst="rect">
            <a:avLst/>
          </a:prstGeom>
          <a:solidFill>
            <a:srgbClr val="FFFF99"/>
          </a:solidFill>
          <a:ln w="9525">
            <a:solidFill>
              <a:schemeClr val="tx1"/>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eaLnBrk="0" fontAlgn="base" hangingPunct="0">
              <a:spcBef>
                <a:spcPts val="600"/>
              </a:spcBef>
              <a:spcAft>
                <a:spcPts val="600"/>
              </a:spcAft>
            </a:pPr>
            <a:r>
              <a:rPr lang="en-US" sz="2800" b="1" dirty="0" smtClean="0">
                <a:solidFill>
                  <a:srgbClr val="FF3300"/>
                </a:solidFill>
                <a:latin typeface="Times New Roman" pitchFamily="18" charset="0"/>
                <a:cs typeface="Times New Roman" pitchFamily="18" charset="0"/>
                <a:sym typeface="Wingdings" pitchFamily="2" charset="2"/>
              </a:rPr>
              <a:t> </a:t>
            </a:r>
            <a:r>
              <a:rPr lang="en-US" sz="2800" b="1" dirty="0" err="1" smtClean="0">
                <a:solidFill>
                  <a:srgbClr val="FF3300"/>
                </a:solidFill>
                <a:latin typeface="Times New Roman" pitchFamily="18" charset="0"/>
                <a:cs typeface="Times New Roman" pitchFamily="18" charset="0"/>
              </a:rPr>
              <a:t>Các</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khối</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khí</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luôn</a:t>
            </a:r>
            <a:r>
              <a:rPr lang="en-US" sz="2800" b="1" dirty="0" smtClean="0">
                <a:solidFill>
                  <a:srgbClr val="FF3300"/>
                </a:solidFill>
                <a:latin typeface="Times New Roman" pitchFamily="18" charset="0"/>
                <a:cs typeface="Times New Roman" pitchFamily="18" charset="0"/>
              </a:rPr>
              <a:t> di </a:t>
            </a:r>
            <a:r>
              <a:rPr lang="en-US" sz="2800" b="1" dirty="0" err="1" smtClean="0">
                <a:solidFill>
                  <a:srgbClr val="FF3300"/>
                </a:solidFill>
                <a:latin typeface="Times New Roman" pitchFamily="18" charset="0"/>
                <a:cs typeface="Times New Roman" pitchFamily="18" charset="0"/>
              </a:rPr>
              <a:t>chuyển</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và</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làm</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thay</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đổi</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thời</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tiết</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nơi</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chúng</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đi</a:t>
            </a:r>
            <a:r>
              <a:rPr lang="en-US" sz="2800" b="1" dirty="0" smtClean="0">
                <a:solidFill>
                  <a:srgbClr val="FF3300"/>
                </a:solidFill>
                <a:latin typeface="Times New Roman" pitchFamily="18" charset="0"/>
                <a:cs typeface="Times New Roman" pitchFamily="18" charset="0"/>
              </a:rPr>
              <a:t> qua</a:t>
            </a:r>
          </a:p>
          <a:p>
            <a:pPr algn="just" eaLnBrk="0" fontAlgn="base" hangingPunct="0">
              <a:spcBef>
                <a:spcPts val="600"/>
              </a:spcBef>
              <a:spcAft>
                <a:spcPts val="600"/>
              </a:spcAft>
            </a:pPr>
            <a:r>
              <a:rPr lang="en-US" sz="2800" b="1" dirty="0" smtClean="0">
                <a:solidFill>
                  <a:srgbClr val="FF3300"/>
                </a:solidFill>
                <a:latin typeface="Times New Roman" pitchFamily="18" charset="0"/>
                <a:cs typeface="Times New Roman" pitchFamily="18" charset="0"/>
                <a:sym typeface="Wingdings" pitchFamily="2" charset="2"/>
              </a:rPr>
              <a:t></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Các</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khối</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khí</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chịu</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ảnh</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hưởng</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của</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bề</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mặt</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nơi</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chúng</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đi</a:t>
            </a:r>
            <a:r>
              <a:rPr lang="en-US" sz="2800" b="1" dirty="0" smtClean="0">
                <a:solidFill>
                  <a:srgbClr val="FF3300"/>
                </a:solidFill>
                <a:latin typeface="Times New Roman" pitchFamily="18" charset="0"/>
                <a:cs typeface="Times New Roman" pitchFamily="18" charset="0"/>
              </a:rPr>
              <a:t> qua </a:t>
            </a:r>
            <a:r>
              <a:rPr lang="en-US" sz="2800" b="1" dirty="0" err="1" smtClean="0">
                <a:solidFill>
                  <a:srgbClr val="FF3300"/>
                </a:solidFill>
                <a:latin typeface="Times New Roman" pitchFamily="18" charset="0"/>
                <a:cs typeface="Times New Roman" pitchFamily="18" charset="0"/>
              </a:rPr>
              <a:t>và</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bị</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thay</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đổi</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tính</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chất</a:t>
            </a:r>
            <a:endParaRPr lang="en-US" sz="2800" b="1" dirty="0" smtClean="0">
              <a:solidFill>
                <a:srgbClr val="FF3300"/>
              </a:solidFill>
              <a:latin typeface="Times New Roman" pitchFamily="18" charset="0"/>
              <a:cs typeface="Times New Roman" pitchFamily="18" charset="0"/>
            </a:endParaRPr>
          </a:p>
        </p:txBody>
      </p:sp>
      <p:sp>
        <p:nvSpPr>
          <p:cNvPr id="13" name="AutoShape 33"/>
          <p:cNvSpPr>
            <a:spLocks noChangeArrowheads="1"/>
          </p:cNvSpPr>
          <p:nvPr/>
        </p:nvSpPr>
        <p:spPr bwMode="auto">
          <a:xfrm>
            <a:off x="5619751" y="4550974"/>
            <a:ext cx="1016000" cy="659530"/>
          </a:xfrm>
          <a:prstGeom prst="downArrow">
            <a:avLst>
              <a:gd name="adj1" fmla="val 50000"/>
              <a:gd name="adj2" fmla="val 25000"/>
            </a:avLst>
          </a:prstGeom>
          <a:solidFill>
            <a:srgbClr val="00FFFF"/>
          </a:solidFill>
          <a:ln w="9525">
            <a:solidFill>
              <a:schemeClr val="tx1"/>
            </a:solidFill>
            <a:miter lim="800000"/>
            <a:headEnd/>
            <a:tailEnd/>
          </a:ln>
        </p:spPr>
        <p:txBody>
          <a:bodyPr wrap="none" anchor="ctr"/>
          <a:lstStyle/>
          <a:p>
            <a:pPr fontAlgn="base">
              <a:spcBef>
                <a:spcPct val="0"/>
              </a:spcBef>
              <a:spcAft>
                <a:spcPct val="0"/>
              </a:spcAft>
            </a:pPr>
            <a:endParaRPr lang="en-GB" smtClean="0">
              <a:solidFill>
                <a:srgbClr val="000000"/>
              </a:solidFill>
            </a:endParaRPr>
          </a:p>
        </p:txBody>
      </p:sp>
      <p:sp>
        <p:nvSpPr>
          <p:cNvPr id="14" name="Rectangle 13"/>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03077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lide(fromTop)">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92" name="Text Box 28"/>
          <p:cNvSpPr txBox="1">
            <a:spLocks noChangeArrowheads="1"/>
          </p:cNvSpPr>
          <p:nvPr/>
        </p:nvSpPr>
        <p:spPr bwMode="auto">
          <a:xfrm>
            <a:off x="406400" y="536966"/>
            <a:ext cx="7416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0" fontAlgn="base" hangingPunct="0">
              <a:spcBef>
                <a:spcPct val="50000"/>
              </a:spcBef>
              <a:spcAft>
                <a:spcPct val="0"/>
              </a:spcAft>
            </a:pPr>
            <a:r>
              <a:rPr lang="en-US" sz="4400" b="1" u="sng" dirty="0" smtClean="0">
                <a:solidFill>
                  <a:srgbClr val="FF3300"/>
                </a:solidFill>
                <a:latin typeface="Times New Roman" pitchFamily="18" charset="0"/>
                <a:cs typeface="Times New Roman" pitchFamily="18" charset="0"/>
              </a:rPr>
              <a:t>II. KHỐI KHÍ</a:t>
            </a:r>
          </a:p>
        </p:txBody>
      </p:sp>
      <p:sp>
        <p:nvSpPr>
          <p:cNvPr id="13" name="Text Box 5"/>
          <p:cNvSpPr txBox="1">
            <a:spLocks noChangeArrowheads="1"/>
          </p:cNvSpPr>
          <p:nvPr/>
        </p:nvSpPr>
        <p:spPr bwMode="auto">
          <a:xfrm>
            <a:off x="406400" y="1359393"/>
            <a:ext cx="1120986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0" fontAlgn="base" hangingPunct="0">
              <a:lnSpc>
                <a:spcPct val="150000"/>
              </a:lnSpc>
              <a:spcBef>
                <a:spcPct val="0"/>
              </a:spcBef>
              <a:spcAft>
                <a:spcPct val="0"/>
              </a:spcAft>
              <a:buFontTx/>
              <a:buChar char="-"/>
            </a:pPr>
            <a:r>
              <a:rPr lang="en-US" sz="4400" b="1" dirty="0" err="1" smtClean="0">
                <a:solidFill>
                  <a:srgbClr val="002060"/>
                </a:solidFill>
                <a:latin typeface="Times New Roman" pitchFamily="18" charset="0"/>
                <a:cs typeface="Times New Roman" pitchFamily="18" charset="0"/>
              </a:rPr>
              <a:t>Khối</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khí</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nóng</a:t>
            </a:r>
            <a:r>
              <a:rPr lang="en-US" sz="4400" b="1" dirty="0" smtClean="0">
                <a:solidFill>
                  <a:srgbClr val="002060"/>
                </a:solidFill>
                <a:latin typeface="Times New Roman" pitchFamily="18" charset="0"/>
                <a:cs typeface="Times New Roman" pitchFamily="18" charset="0"/>
              </a:rPr>
              <a:t> </a:t>
            </a:r>
          </a:p>
          <a:p>
            <a:pPr eaLnBrk="0" fontAlgn="base" hangingPunct="0">
              <a:lnSpc>
                <a:spcPct val="150000"/>
              </a:lnSpc>
              <a:spcBef>
                <a:spcPct val="0"/>
              </a:spcBef>
              <a:spcAft>
                <a:spcPct val="0"/>
              </a:spcAft>
              <a:buFontTx/>
              <a:buChar char="-"/>
            </a:pPr>
            <a:r>
              <a:rPr lang="en-US" sz="4400" b="1" dirty="0" err="1" smtClean="0">
                <a:solidFill>
                  <a:srgbClr val="002060"/>
                </a:solidFill>
                <a:latin typeface="Times New Roman" pitchFamily="18" charset="0"/>
                <a:cs typeface="Times New Roman" pitchFamily="18" charset="0"/>
              </a:rPr>
              <a:t>Khối</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khí</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lạnh</a:t>
            </a:r>
            <a:endParaRPr lang="en-US" sz="4400" b="1" dirty="0" smtClean="0">
              <a:solidFill>
                <a:srgbClr val="002060"/>
              </a:solidFill>
              <a:latin typeface="Times New Roman" pitchFamily="18" charset="0"/>
              <a:cs typeface="Times New Roman" pitchFamily="18" charset="0"/>
            </a:endParaRPr>
          </a:p>
          <a:p>
            <a:pPr eaLnBrk="0" fontAlgn="base" hangingPunct="0">
              <a:lnSpc>
                <a:spcPct val="150000"/>
              </a:lnSpc>
              <a:spcBef>
                <a:spcPct val="0"/>
              </a:spcBef>
              <a:spcAft>
                <a:spcPct val="0"/>
              </a:spcAft>
              <a:buFontTx/>
              <a:buChar char="-"/>
            </a:pPr>
            <a:r>
              <a:rPr lang="en-US" sz="4400" b="1" dirty="0" err="1" smtClean="0">
                <a:solidFill>
                  <a:srgbClr val="002060"/>
                </a:solidFill>
                <a:latin typeface="Times New Roman" pitchFamily="18" charset="0"/>
                <a:cs typeface="Times New Roman" pitchFamily="18" charset="0"/>
              </a:rPr>
              <a:t>Khối</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khí</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lục</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địa</a:t>
            </a:r>
            <a:endParaRPr lang="en-US" sz="4400" b="1" dirty="0" smtClean="0">
              <a:solidFill>
                <a:srgbClr val="002060"/>
              </a:solidFill>
              <a:latin typeface="Times New Roman" pitchFamily="18" charset="0"/>
              <a:cs typeface="Times New Roman" pitchFamily="18" charset="0"/>
            </a:endParaRPr>
          </a:p>
          <a:p>
            <a:pPr eaLnBrk="0" fontAlgn="base" hangingPunct="0">
              <a:lnSpc>
                <a:spcPct val="150000"/>
              </a:lnSpc>
              <a:spcBef>
                <a:spcPct val="0"/>
              </a:spcBef>
              <a:spcAft>
                <a:spcPct val="0"/>
              </a:spcAft>
              <a:buFontTx/>
              <a:buChar char="-"/>
            </a:pPr>
            <a:r>
              <a:rPr lang="en-US" sz="4400" b="1" dirty="0" err="1" smtClean="0">
                <a:solidFill>
                  <a:srgbClr val="002060"/>
                </a:solidFill>
                <a:latin typeface="Times New Roman" pitchFamily="18" charset="0"/>
                <a:cs typeface="Times New Roman" pitchFamily="18" charset="0"/>
              </a:rPr>
              <a:t>Khối</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khí</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đại</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dương</a:t>
            </a:r>
            <a:endParaRPr lang="en-US" sz="4400" b="1" dirty="0" smtClean="0">
              <a:solidFill>
                <a:srgbClr val="002060"/>
              </a:solidFill>
              <a:latin typeface="Times New Roman" pitchFamily="18" charset="0"/>
              <a:cs typeface="Times New Roman" pitchFamily="18" charset="0"/>
            </a:endParaRPr>
          </a:p>
        </p:txBody>
      </p:sp>
      <p:sp>
        <p:nvSpPr>
          <p:cNvPr id="14" name="Rectangle 13"/>
          <p:cNvSpPr/>
          <p:nvPr/>
        </p:nvSpPr>
        <p:spPr>
          <a:xfrm>
            <a:off x="78831" y="78830"/>
            <a:ext cx="12013324" cy="6716110"/>
          </a:xfrm>
          <a:prstGeom prst="rect">
            <a:avLst/>
          </a:prstGeom>
          <a:noFill/>
          <a:ln w="381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06284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27"/>
        <p:cNvGrpSpPr/>
        <p:nvPr/>
      </p:nvGrpSpPr>
      <p:grpSpPr>
        <a:xfrm>
          <a:off x="0" y="0"/>
          <a:ext cx="0" cy="0"/>
          <a:chOff x="0" y="0"/>
          <a:chExt cx="0" cy="0"/>
        </a:xfrm>
      </p:grpSpPr>
      <p:sp>
        <p:nvSpPr>
          <p:cNvPr id="1628" name="Google Shape;1628;p30"/>
          <p:cNvSpPr/>
          <p:nvPr/>
        </p:nvSpPr>
        <p:spPr>
          <a:xfrm>
            <a:off x="10250931" y="1564001"/>
            <a:ext cx="1501524" cy="720452"/>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9" name="Google Shape;1629;p30"/>
          <p:cNvSpPr/>
          <p:nvPr/>
        </p:nvSpPr>
        <p:spPr>
          <a:xfrm>
            <a:off x="998452" y="152846"/>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0" name="Google Shape;1630;p30"/>
          <p:cNvSpPr/>
          <p:nvPr/>
        </p:nvSpPr>
        <p:spPr>
          <a:xfrm>
            <a:off x="364912" y="393485"/>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1" name="Google Shape;1631;p30"/>
          <p:cNvSpPr txBox="1">
            <a:spLocks noGrp="1"/>
          </p:cNvSpPr>
          <p:nvPr>
            <p:ph type="title"/>
          </p:nvPr>
        </p:nvSpPr>
        <p:spPr>
          <a:xfrm>
            <a:off x="747791" y="1866695"/>
            <a:ext cx="11049105" cy="763600"/>
          </a:xfrm>
          <a:prstGeom prst="rect">
            <a:avLst/>
          </a:prstGeom>
        </p:spPr>
        <p:txBody>
          <a:bodyPr spcFirstLastPara="1" wrap="square" lIns="121900" tIns="121900" rIns="121900" bIns="121900" anchor="ctr" anchorCtr="0">
            <a:noAutofit/>
          </a:bodyPr>
          <a:lstStyle/>
          <a:p>
            <a:pPr algn="ctr">
              <a:lnSpc>
                <a:spcPct val="150000"/>
              </a:lnSpc>
            </a:pPr>
            <a:r>
              <a:rPr lang="en-US" sz="5400" b="1" dirty="0">
                <a:solidFill>
                  <a:srgbClr val="FF0000"/>
                </a:solidFill>
                <a:latin typeface="Times New Roman" panose="02020603050405020304" pitchFamily="18" charset="0"/>
                <a:cs typeface="Times New Roman" panose="02020603050405020304" pitchFamily="18" charset="0"/>
              </a:rPr>
              <a:t>BÀI 12</a:t>
            </a:r>
            <a:br>
              <a:rPr lang="en-US" sz="5400" b="1" dirty="0">
                <a:solidFill>
                  <a:srgbClr val="FF0000"/>
                </a:solidFill>
                <a:latin typeface="Times New Roman" panose="02020603050405020304" pitchFamily="18" charset="0"/>
                <a:cs typeface="Times New Roman" panose="02020603050405020304" pitchFamily="18" charset="0"/>
              </a:rPr>
            </a:br>
            <a:r>
              <a:rPr lang="en-US" sz="5400" b="1" dirty="0">
                <a:solidFill>
                  <a:srgbClr val="FF0000"/>
                </a:solidFill>
                <a:latin typeface="Times New Roman" panose="02020603050405020304" pitchFamily="18" charset="0"/>
                <a:cs typeface="Times New Roman" panose="02020603050405020304" pitchFamily="18" charset="0"/>
              </a:rPr>
              <a:t>LỚP VỎ KHÍ. KHỐI KHÍ. </a:t>
            </a:r>
            <a:br>
              <a:rPr lang="en-US" sz="5400" b="1" dirty="0">
                <a:solidFill>
                  <a:srgbClr val="FF0000"/>
                </a:solidFill>
                <a:latin typeface="Times New Roman" panose="02020603050405020304" pitchFamily="18" charset="0"/>
                <a:cs typeface="Times New Roman" panose="02020603050405020304" pitchFamily="18" charset="0"/>
              </a:rPr>
            </a:br>
            <a:r>
              <a:rPr lang="en-US" sz="5400" b="1" dirty="0">
                <a:solidFill>
                  <a:srgbClr val="FF0000"/>
                </a:solidFill>
                <a:latin typeface="Times New Roman" panose="02020603050405020304" pitchFamily="18" charset="0"/>
                <a:cs typeface="Times New Roman" panose="02020603050405020304" pitchFamily="18" charset="0"/>
              </a:rPr>
              <a:t>KHÍ ÁP VÀ GIÓ TRÊN TRÁI ĐẤT.</a:t>
            </a:r>
          </a:p>
        </p:txBody>
      </p:sp>
      <p:sp>
        <p:nvSpPr>
          <p:cNvPr id="9" name="Google Shape;208;p33">
            <a:extLst>
              <a:ext uri="{FF2B5EF4-FFF2-40B4-BE49-F238E27FC236}">
                <a16:creationId xmlns:a16="http://schemas.microsoft.com/office/drawing/2014/main" xmlns="" id="{CCE7661A-B953-4949-9AB5-ED3A89DD5C47}"/>
              </a:ext>
            </a:extLst>
          </p:cNvPr>
          <p:cNvSpPr/>
          <p:nvPr/>
        </p:nvSpPr>
        <p:spPr>
          <a:xfrm>
            <a:off x="8967533" y="4127620"/>
            <a:ext cx="2566795" cy="524624"/>
          </a:xfrm>
          <a:custGeom>
            <a:avLst/>
            <a:gdLst/>
            <a:ahLst/>
            <a:cxnLst/>
            <a:rect l="l" t="t" r="r" b="b"/>
            <a:pathLst>
              <a:path w="92346" h="23087" extrusionOk="0">
                <a:moveTo>
                  <a:pt x="34195" y="1"/>
                </a:moveTo>
                <a:cubicBezTo>
                  <a:pt x="28444" y="1"/>
                  <a:pt x="23682" y="4203"/>
                  <a:pt x="22801" y="9704"/>
                </a:cubicBezTo>
                <a:cubicBezTo>
                  <a:pt x="22063" y="9549"/>
                  <a:pt x="21301" y="9478"/>
                  <a:pt x="20515" y="9478"/>
                </a:cubicBezTo>
                <a:cubicBezTo>
                  <a:pt x="14859" y="9478"/>
                  <a:pt x="10168" y="13538"/>
                  <a:pt x="9168" y="18896"/>
                </a:cubicBezTo>
                <a:cubicBezTo>
                  <a:pt x="3513" y="19717"/>
                  <a:pt x="0" y="23087"/>
                  <a:pt x="0" y="23087"/>
                </a:cubicBezTo>
                <a:lnTo>
                  <a:pt x="31861" y="23087"/>
                </a:lnTo>
                <a:cubicBezTo>
                  <a:pt x="31873" y="23015"/>
                  <a:pt x="31897" y="22944"/>
                  <a:pt x="31909" y="22861"/>
                </a:cubicBezTo>
                <a:cubicBezTo>
                  <a:pt x="32004" y="22884"/>
                  <a:pt x="32111" y="22896"/>
                  <a:pt x="32219" y="22920"/>
                </a:cubicBezTo>
                <a:cubicBezTo>
                  <a:pt x="32219" y="22980"/>
                  <a:pt x="32230" y="23027"/>
                  <a:pt x="32242" y="23087"/>
                </a:cubicBezTo>
                <a:lnTo>
                  <a:pt x="92345" y="23087"/>
                </a:lnTo>
                <a:cubicBezTo>
                  <a:pt x="87598" y="20813"/>
                  <a:pt x="84270" y="20062"/>
                  <a:pt x="81941" y="20062"/>
                </a:cubicBezTo>
                <a:cubicBezTo>
                  <a:pt x="81904" y="20062"/>
                  <a:pt x="81868" y="20062"/>
                  <a:pt x="81832" y="20063"/>
                </a:cubicBezTo>
                <a:cubicBezTo>
                  <a:pt x="81344" y="11681"/>
                  <a:pt x="74390" y="5037"/>
                  <a:pt x="65889" y="5037"/>
                </a:cubicBezTo>
                <a:cubicBezTo>
                  <a:pt x="60341" y="5037"/>
                  <a:pt x="55460" y="7859"/>
                  <a:pt x="52590" y="12145"/>
                </a:cubicBezTo>
                <a:cubicBezTo>
                  <a:pt x="52185" y="10240"/>
                  <a:pt x="50495" y="8811"/>
                  <a:pt x="48471" y="8811"/>
                </a:cubicBezTo>
                <a:cubicBezTo>
                  <a:pt x="47494" y="8811"/>
                  <a:pt x="46589" y="9145"/>
                  <a:pt x="45875" y="9704"/>
                </a:cubicBezTo>
                <a:cubicBezTo>
                  <a:pt x="45780" y="9680"/>
                  <a:pt x="45685" y="9668"/>
                  <a:pt x="45577" y="9645"/>
                </a:cubicBezTo>
                <a:cubicBezTo>
                  <a:pt x="44672" y="4180"/>
                  <a:pt x="39922" y="1"/>
                  <a:pt x="34195" y="1"/>
                </a:cubicBezTo>
                <a:close/>
              </a:path>
            </a:pathLst>
          </a:custGeom>
          <a:solidFill>
            <a:srgbClr val="84B5F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84B5FB"/>
              </a:solidFill>
            </a:endParaRPr>
          </a:p>
        </p:txBody>
      </p:sp>
      <p:sp>
        <p:nvSpPr>
          <p:cNvPr id="10" name="Google Shape;209;p33">
            <a:extLst>
              <a:ext uri="{FF2B5EF4-FFF2-40B4-BE49-F238E27FC236}">
                <a16:creationId xmlns:a16="http://schemas.microsoft.com/office/drawing/2014/main" xmlns="" id="{1FE98ED8-F4FF-4B54-9CF1-4E897219A5BA}"/>
              </a:ext>
            </a:extLst>
          </p:cNvPr>
          <p:cNvSpPr/>
          <p:nvPr/>
        </p:nvSpPr>
        <p:spPr>
          <a:xfrm>
            <a:off x="1410043" y="912105"/>
            <a:ext cx="3074092" cy="651896"/>
          </a:xfrm>
          <a:custGeom>
            <a:avLst/>
            <a:gdLst/>
            <a:ahLst/>
            <a:cxnLst/>
            <a:rect l="l" t="t" r="r" b="b"/>
            <a:pathLst>
              <a:path w="92346" h="23087" extrusionOk="0">
                <a:moveTo>
                  <a:pt x="34195" y="0"/>
                </a:moveTo>
                <a:cubicBezTo>
                  <a:pt x="28457" y="0"/>
                  <a:pt x="23682" y="4203"/>
                  <a:pt x="22801" y="9704"/>
                </a:cubicBezTo>
                <a:cubicBezTo>
                  <a:pt x="22063" y="9549"/>
                  <a:pt x="21301" y="9478"/>
                  <a:pt x="20515" y="9478"/>
                </a:cubicBezTo>
                <a:cubicBezTo>
                  <a:pt x="14872" y="9478"/>
                  <a:pt x="10169" y="13526"/>
                  <a:pt x="9168" y="18884"/>
                </a:cubicBezTo>
                <a:cubicBezTo>
                  <a:pt x="3513" y="19717"/>
                  <a:pt x="1" y="23087"/>
                  <a:pt x="1" y="23087"/>
                </a:cubicBezTo>
                <a:lnTo>
                  <a:pt x="31874" y="23087"/>
                </a:lnTo>
                <a:cubicBezTo>
                  <a:pt x="31886" y="23015"/>
                  <a:pt x="31897" y="22932"/>
                  <a:pt x="31909" y="22860"/>
                </a:cubicBezTo>
                <a:cubicBezTo>
                  <a:pt x="32017" y="22884"/>
                  <a:pt x="32112" y="22896"/>
                  <a:pt x="32219" y="22920"/>
                </a:cubicBezTo>
                <a:cubicBezTo>
                  <a:pt x="32231" y="22968"/>
                  <a:pt x="32243" y="23027"/>
                  <a:pt x="32255" y="23087"/>
                </a:cubicBezTo>
                <a:lnTo>
                  <a:pt x="92346" y="23087"/>
                </a:lnTo>
                <a:cubicBezTo>
                  <a:pt x="87598" y="20813"/>
                  <a:pt x="84270" y="20062"/>
                  <a:pt x="81953" y="20062"/>
                </a:cubicBezTo>
                <a:cubicBezTo>
                  <a:pt x="81916" y="20062"/>
                  <a:pt x="81880" y="20062"/>
                  <a:pt x="81844" y="20062"/>
                </a:cubicBezTo>
                <a:cubicBezTo>
                  <a:pt x="81344" y="11680"/>
                  <a:pt x="74391" y="5037"/>
                  <a:pt x="65890" y="5037"/>
                </a:cubicBezTo>
                <a:cubicBezTo>
                  <a:pt x="60342" y="5037"/>
                  <a:pt x="55460" y="7859"/>
                  <a:pt x="52591" y="12145"/>
                </a:cubicBezTo>
                <a:cubicBezTo>
                  <a:pt x="52186" y="10240"/>
                  <a:pt x="50495" y="8811"/>
                  <a:pt x="48471" y="8811"/>
                </a:cubicBezTo>
                <a:cubicBezTo>
                  <a:pt x="47495" y="8811"/>
                  <a:pt x="46602" y="9144"/>
                  <a:pt x="45887" y="9704"/>
                </a:cubicBezTo>
                <a:cubicBezTo>
                  <a:pt x="45780" y="9680"/>
                  <a:pt x="45685" y="9668"/>
                  <a:pt x="45590" y="9644"/>
                </a:cubicBezTo>
                <a:cubicBezTo>
                  <a:pt x="44673" y="4180"/>
                  <a:pt x="39922" y="0"/>
                  <a:pt x="34195" y="0"/>
                </a:cubicBezTo>
                <a:close/>
              </a:path>
            </a:pathLst>
          </a:custGeom>
          <a:solidFill>
            <a:srgbClr val="84B5F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84B5FB"/>
              </a:solidFill>
            </a:endParaRPr>
          </a:p>
        </p:txBody>
      </p:sp>
      <p:sp>
        <p:nvSpPr>
          <p:cNvPr id="11" name="Google Shape;211;p33">
            <a:extLst>
              <a:ext uri="{FF2B5EF4-FFF2-40B4-BE49-F238E27FC236}">
                <a16:creationId xmlns:a16="http://schemas.microsoft.com/office/drawing/2014/main" xmlns="" id="{52FCF44D-FD38-4674-9A11-93C0F8C2E3F5}"/>
              </a:ext>
            </a:extLst>
          </p:cNvPr>
          <p:cNvSpPr/>
          <p:nvPr/>
        </p:nvSpPr>
        <p:spPr>
          <a:xfrm>
            <a:off x="7385785" y="5645924"/>
            <a:ext cx="3982363" cy="737069"/>
          </a:xfrm>
          <a:custGeom>
            <a:avLst/>
            <a:gdLst/>
            <a:ahLst/>
            <a:cxnLst/>
            <a:rect l="l" t="t" r="r" b="b"/>
            <a:pathLst>
              <a:path w="224779" h="50888" extrusionOk="0">
                <a:moveTo>
                  <a:pt x="110776" y="0"/>
                </a:moveTo>
                <a:cubicBezTo>
                  <a:pt x="91691" y="0"/>
                  <a:pt x="74796" y="9346"/>
                  <a:pt x="64390" y="23705"/>
                </a:cubicBezTo>
                <a:cubicBezTo>
                  <a:pt x="59881" y="29928"/>
                  <a:pt x="52808" y="33456"/>
                  <a:pt x="45436" y="33456"/>
                </a:cubicBezTo>
                <a:cubicBezTo>
                  <a:pt x="43132" y="33456"/>
                  <a:pt x="40799" y="33111"/>
                  <a:pt x="38505" y="32397"/>
                </a:cubicBezTo>
                <a:cubicBezTo>
                  <a:pt x="34041" y="30992"/>
                  <a:pt x="29290" y="30242"/>
                  <a:pt x="24361" y="30242"/>
                </a:cubicBezTo>
                <a:cubicBezTo>
                  <a:pt x="23277" y="30242"/>
                  <a:pt x="22206" y="30278"/>
                  <a:pt x="21146" y="30349"/>
                </a:cubicBezTo>
                <a:cubicBezTo>
                  <a:pt x="7823" y="31242"/>
                  <a:pt x="882" y="40731"/>
                  <a:pt x="1" y="50887"/>
                </a:cubicBezTo>
                <a:lnTo>
                  <a:pt x="224779" y="50887"/>
                </a:lnTo>
                <a:cubicBezTo>
                  <a:pt x="223909" y="40731"/>
                  <a:pt x="216968" y="31242"/>
                  <a:pt x="203633" y="30349"/>
                </a:cubicBezTo>
                <a:cubicBezTo>
                  <a:pt x="202573" y="30278"/>
                  <a:pt x="201514" y="30242"/>
                  <a:pt x="200430" y="30242"/>
                </a:cubicBezTo>
                <a:cubicBezTo>
                  <a:pt x="194906" y="30242"/>
                  <a:pt x="189608" y="31182"/>
                  <a:pt x="184678" y="32921"/>
                </a:cubicBezTo>
                <a:cubicBezTo>
                  <a:pt x="182050" y="33846"/>
                  <a:pt x="179342" y="34296"/>
                  <a:pt x="176671" y="34296"/>
                </a:cubicBezTo>
                <a:cubicBezTo>
                  <a:pt x="169275" y="34296"/>
                  <a:pt x="162155" y="30851"/>
                  <a:pt x="157746" y="24527"/>
                </a:cubicBezTo>
                <a:cubicBezTo>
                  <a:pt x="147400" y="9704"/>
                  <a:pt x="130219" y="0"/>
                  <a:pt x="110776" y="0"/>
                </a:cubicBezTo>
                <a:close/>
              </a:path>
            </a:pathLst>
          </a:custGeom>
          <a:solidFill>
            <a:srgbClr val="F2C9E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grpSp>
        <p:nvGrpSpPr>
          <p:cNvPr id="13" name="Google Shape;214;p33">
            <a:extLst>
              <a:ext uri="{FF2B5EF4-FFF2-40B4-BE49-F238E27FC236}">
                <a16:creationId xmlns:a16="http://schemas.microsoft.com/office/drawing/2014/main" xmlns="" id="{1FEF0CC0-9471-4B8A-B34E-76FD27324D83}"/>
              </a:ext>
            </a:extLst>
          </p:cNvPr>
          <p:cNvGrpSpPr/>
          <p:nvPr/>
        </p:nvGrpSpPr>
        <p:grpSpPr>
          <a:xfrm>
            <a:off x="5061099" y="3771013"/>
            <a:ext cx="2119469" cy="2419000"/>
            <a:chOff x="2595550" y="974575"/>
            <a:chExt cx="2417875" cy="3766925"/>
          </a:xfrm>
          <a:solidFill>
            <a:schemeClr val="accent1">
              <a:lumMod val="60000"/>
              <a:lumOff val="40000"/>
            </a:schemeClr>
          </a:solidFill>
        </p:grpSpPr>
        <p:sp>
          <p:nvSpPr>
            <p:cNvPr id="16" name="Google Shape;215;p33">
              <a:extLst>
                <a:ext uri="{FF2B5EF4-FFF2-40B4-BE49-F238E27FC236}">
                  <a16:creationId xmlns:a16="http://schemas.microsoft.com/office/drawing/2014/main" xmlns="" id="{C56D4FF0-3F0B-4519-B339-782E2D7F7394}"/>
                </a:ext>
              </a:extLst>
            </p:cNvPr>
            <p:cNvSpPr/>
            <p:nvPr/>
          </p:nvSpPr>
          <p:spPr>
            <a:xfrm>
              <a:off x="2595550" y="974575"/>
              <a:ext cx="2417875" cy="2956125"/>
            </a:xfrm>
            <a:custGeom>
              <a:avLst/>
              <a:gdLst/>
              <a:ahLst/>
              <a:cxnLst/>
              <a:rect l="l" t="t" r="r" b="b"/>
              <a:pathLst>
                <a:path w="96715" h="118245" extrusionOk="0">
                  <a:moveTo>
                    <a:pt x="48687" y="0"/>
                  </a:moveTo>
                  <a:cubicBezTo>
                    <a:pt x="48046" y="0"/>
                    <a:pt x="47403" y="13"/>
                    <a:pt x="46756" y="39"/>
                  </a:cubicBezTo>
                  <a:cubicBezTo>
                    <a:pt x="22289" y="1040"/>
                    <a:pt x="2215" y="21280"/>
                    <a:pt x="751" y="46497"/>
                  </a:cubicBezTo>
                  <a:cubicBezTo>
                    <a:pt x="1" y="59594"/>
                    <a:pt x="4180" y="71679"/>
                    <a:pt x="11561" y="80942"/>
                  </a:cubicBezTo>
                  <a:cubicBezTo>
                    <a:pt x="19491" y="90896"/>
                    <a:pt x="26611" y="101492"/>
                    <a:pt x="32338" y="112934"/>
                  </a:cubicBezTo>
                  <a:lnTo>
                    <a:pt x="34993" y="118244"/>
                  </a:lnTo>
                  <a:lnTo>
                    <a:pt x="62389" y="118244"/>
                  </a:lnTo>
                  <a:lnTo>
                    <a:pt x="64913" y="113220"/>
                  </a:lnTo>
                  <a:cubicBezTo>
                    <a:pt x="70652" y="101707"/>
                    <a:pt x="77772" y="91003"/>
                    <a:pt x="85761" y="81014"/>
                  </a:cubicBezTo>
                  <a:cubicBezTo>
                    <a:pt x="92607" y="72465"/>
                    <a:pt x="96715" y="61499"/>
                    <a:pt x="96715" y="49534"/>
                  </a:cubicBezTo>
                  <a:cubicBezTo>
                    <a:pt x="96715" y="22179"/>
                    <a:pt x="75216" y="0"/>
                    <a:pt x="48687"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7" name="Google Shape;216;p33">
              <a:extLst>
                <a:ext uri="{FF2B5EF4-FFF2-40B4-BE49-F238E27FC236}">
                  <a16:creationId xmlns:a16="http://schemas.microsoft.com/office/drawing/2014/main" xmlns="" id="{8DC9B04D-9C82-42BD-AAAE-EFED83BD7252}"/>
                </a:ext>
              </a:extLst>
            </p:cNvPr>
            <p:cNvSpPr/>
            <p:nvPr/>
          </p:nvSpPr>
          <p:spPr>
            <a:xfrm>
              <a:off x="2866425" y="974575"/>
              <a:ext cx="1879725" cy="2956125"/>
            </a:xfrm>
            <a:custGeom>
              <a:avLst/>
              <a:gdLst/>
              <a:ahLst/>
              <a:cxnLst/>
              <a:rect l="l" t="t" r="r" b="b"/>
              <a:pathLst>
                <a:path w="75189" h="118245" extrusionOk="0">
                  <a:moveTo>
                    <a:pt x="37850" y="0"/>
                  </a:moveTo>
                  <a:cubicBezTo>
                    <a:pt x="37352" y="0"/>
                    <a:pt x="36852" y="13"/>
                    <a:pt x="36350" y="39"/>
                  </a:cubicBezTo>
                  <a:cubicBezTo>
                    <a:pt x="17336" y="1040"/>
                    <a:pt x="1727" y="21280"/>
                    <a:pt x="596" y="46497"/>
                  </a:cubicBezTo>
                  <a:cubicBezTo>
                    <a:pt x="0" y="59594"/>
                    <a:pt x="3251" y="71679"/>
                    <a:pt x="8989" y="80942"/>
                  </a:cubicBezTo>
                  <a:cubicBezTo>
                    <a:pt x="15157" y="90896"/>
                    <a:pt x="20693" y="101492"/>
                    <a:pt x="25146" y="112934"/>
                  </a:cubicBezTo>
                  <a:lnTo>
                    <a:pt x="27206" y="118244"/>
                  </a:lnTo>
                  <a:lnTo>
                    <a:pt x="48506" y="118244"/>
                  </a:lnTo>
                  <a:lnTo>
                    <a:pt x="50459" y="113220"/>
                  </a:lnTo>
                  <a:cubicBezTo>
                    <a:pt x="54936" y="101707"/>
                    <a:pt x="60460" y="91003"/>
                    <a:pt x="66675" y="81014"/>
                  </a:cubicBezTo>
                  <a:cubicBezTo>
                    <a:pt x="71985" y="72465"/>
                    <a:pt x="75188" y="61499"/>
                    <a:pt x="75188" y="49534"/>
                  </a:cubicBezTo>
                  <a:cubicBezTo>
                    <a:pt x="75188" y="22179"/>
                    <a:pt x="58468" y="0"/>
                    <a:pt x="37850"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8" name="Google Shape;217;p33">
              <a:extLst>
                <a:ext uri="{FF2B5EF4-FFF2-40B4-BE49-F238E27FC236}">
                  <a16:creationId xmlns:a16="http://schemas.microsoft.com/office/drawing/2014/main" xmlns="" id="{198E6951-C72A-4E84-92B5-8020236C47D9}"/>
                </a:ext>
              </a:extLst>
            </p:cNvPr>
            <p:cNvSpPr/>
            <p:nvPr/>
          </p:nvSpPr>
          <p:spPr>
            <a:xfrm>
              <a:off x="3202475" y="974575"/>
              <a:ext cx="1212375" cy="2956125"/>
            </a:xfrm>
            <a:custGeom>
              <a:avLst/>
              <a:gdLst/>
              <a:ahLst/>
              <a:cxnLst/>
              <a:rect l="l" t="t" r="r" b="b"/>
              <a:pathLst>
                <a:path w="48495" h="118245" extrusionOk="0">
                  <a:moveTo>
                    <a:pt x="24412" y="0"/>
                  </a:moveTo>
                  <a:cubicBezTo>
                    <a:pt x="24090" y="0"/>
                    <a:pt x="23768" y="13"/>
                    <a:pt x="23444" y="39"/>
                  </a:cubicBezTo>
                  <a:cubicBezTo>
                    <a:pt x="11180" y="1040"/>
                    <a:pt x="1120" y="21280"/>
                    <a:pt x="381" y="46497"/>
                  </a:cubicBezTo>
                  <a:cubicBezTo>
                    <a:pt x="0" y="59594"/>
                    <a:pt x="2096" y="71679"/>
                    <a:pt x="5799" y="80942"/>
                  </a:cubicBezTo>
                  <a:cubicBezTo>
                    <a:pt x="9775" y="90896"/>
                    <a:pt x="13347" y="101492"/>
                    <a:pt x="16217" y="112934"/>
                  </a:cubicBezTo>
                  <a:lnTo>
                    <a:pt x="17538" y="118244"/>
                  </a:lnTo>
                  <a:lnTo>
                    <a:pt x="31278" y="118244"/>
                  </a:lnTo>
                  <a:lnTo>
                    <a:pt x="32540" y="113220"/>
                  </a:lnTo>
                  <a:cubicBezTo>
                    <a:pt x="35421" y="101707"/>
                    <a:pt x="38993" y="91003"/>
                    <a:pt x="42994" y="81014"/>
                  </a:cubicBezTo>
                  <a:cubicBezTo>
                    <a:pt x="46423" y="72465"/>
                    <a:pt x="48495" y="61499"/>
                    <a:pt x="48495" y="49534"/>
                  </a:cubicBezTo>
                  <a:cubicBezTo>
                    <a:pt x="48495" y="22179"/>
                    <a:pt x="37711" y="0"/>
                    <a:pt x="24412"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9" name="Google Shape;218;p33">
              <a:extLst>
                <a:ext uri="{FF2B5EF4-FFF2-40B4-BE49-F238E27FC236}">
                  <a16:creationId xmlns:a16="http://schemas.microsoft.com/office/drawing/2014/main" xmlns="" id="{D9D8F416-70DB-4DCA-A057-0816840B1DF8}"/>
                </a:ext>
              </a:extLst>
            </p:cNvPr>
            <p:cNvSpPr/>
            <p:nvPr/>
          </p:nvSpPr>
          <p:spPr>
            <a:xfrm>
              <a:off x="3560250" y="974575"/>
              <a:ext cx="501875" cy="2956125"/>
            </a:xfrm>
            <a:custGeom>
              <a:avLst/>
              <a:gdLst/>
              <a:ahLst/>
              <a:cxnLst/>
              <a:rect l="l" t="t" r="r" b="b"/>
              <a:pathLst>
                <a:path w="20075" h="118245" extrusionOk="0">
                  <a:moveTo>
                    <a:pt x="10104" y="0"/>
                  </a:moveTo>
                  <a:cubicBezTo>
                    <a:pt x="9972" y="0"/>
                    <a:pt x="9838" y="13"/>
                    <a:pt x="9704" y="39"/>
                  </a:cubicBezTo>
                  <a:cubicBezTo>
                    <a:pt x="4620" y="1040"/>
                    <a:pt x="453" y="21280"/>
                    <a:pt x="155" y="46497"/>
                  </a:cubicBezTo>
                  <a:cubicBezTo>
                    <a:pt x="1" y="59594"/>
                    <a:pt x="870" y="71679"/>
                    <a:pt x="2394" y="80942"/>
                  </a:cubicBezTo>
                  <a:cubicBezTo>
                    <a:pt x="4037" y="90896"/>
                    <a:pt x="5525" y="101492"/>
                    <a:pt x="6704" y="112934"/>
                  </a:cubicBezTo>
                  <a:lnTo>
                    <a:pt x="7263" y="118244"/>
                  </a:lnTo>
                  <a:lnTo>
                    <a:pt x="12943" y="118244"/>
                  </a:lnTo>
                  <a:lnTo>
                    <a:pt x="13467" y="113220"/>
                  </a:lnTo>
                  <a:cubicBezTo>
                    <a:pt x="14657" y="101707"/>
                    <a:pt x="16134" y="91003"/>
                    <a:pt x="17801" y="81014"/>
                  </a:cubicBezTo>
                  <a:cubicBezTo>
                    <a:pt x="19217" y="72465"/>
                    <a:pt x="20075" y="61499"/>
                    <a:pt x="20075" y="49534"/>
                  </a:cubicBezTo>
                  <a:cubicBezTo>
                    <a:pt x="20075" y="22179"/>
                    <a:pt x="15602" y="0"/>
                    <a:pt x="10104"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0" name="Google Shape;219;p33">
              <a:extLst>
                <a:ext uri="{FF2B5EF4-FFF2-40B4-BE49-F238E27FC236}">
                  <a16:creationId xmlns:a16="http://schemas.microsoft.com/office/drawing/2014/main" xmlns="" id="{3CDA0C0E-B096-4526-ABBA-B16C161918D2}"/>
                </a:ext>
              </a:extLst>
            </p:cNvPr>
            <p:cNvSpPr/>
            <p:nvPr/>
          </p:nvSpPr>
          <p:spPr>
            <a:xfrm>
              <a:off x="3406375" y="3754450"/>
              <a:ext cx="812925" cy="176250"/>
            </a:xfrm>
            <a:custGeom>
              <a:avLst/>
              <a:gdLst/>
              <a:ahLst/>
              <a:cxnLst/>
              <a:rect l="l" t="t" r="r" b="b"/>
              <a:pathLst>
                <a:path w="32517" h="7050" extrusionOk="0">
                  <a:moveTo>
                    <a:pt x="16252" y="1"/>
                  </a:moveTo>
                  <a:cubicBezTo>
                    <a:pt x="9954" y="1"/>
                    <a:pt x="4239" y="739"/>
                    <a:pt x="0" y="1930"/>
                  </a:cubicBezTo>
                  <a:lnTo>
                    <a:pt x="2560" y="7049"/>
                  </a:lnTo>
                  <a:lnTo>
                    <a:pt x="29956" y="7049"/>
                  </a:lnTo>
                  <a:lnTo>
                    <a:pt x="32480" y="2025"/>
                  </a:lnTo>
                  <a:cubicBezTo>
                    <a:pt x="32492" y="1989"/>
                    <a:pt x="32504" y="1965"/>
                    <a:pt x="32516" y="1930"/>
                  </a:cubicBezTo>
                  <a:cubicBezTo>
                    <a:pt x="28277" y="739"/>
                    <a:pt x="22562" y="1"/>
                    <a:pt x="16252"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1" name="Google Shape;220;p33">
              <a:extLst>
                <a:ext uri="{FF2B5EF4-FFF2-40B4-BE49-F238E27FC236}">
                  <a16:creationId xmlns:a16="http://schemas.microsoft.com/office/drawing/2014/main" xmlns="" id="{06419035-7E22-4B1E-98DD-F41EDEC31D2D}"/>
                </a:ext>
              </a:extLst>
            </p:cNvPr>
            <p:cNvSpPr/>
            <p:nvPr/>
          </p:nvSpPr>
          <p:spPr>
            <a:xfrm>
              <a:off x="3470350" y="3882450"/>
              <a:ext cx="684950" cy="96775"/>
            </a:xfrm>
            <a:custGeom>
              <a:avLst/>
              <a:gdLst/>
              <a:ahLst/>
              <a:cxnLst/>
              <a:rect l="l" t="t" r="r" b="b"/>
              <a:pathLst>
                <a:path w="27398" h="3871" extrusionOk="0">
                  <a:moveTo>
                    <a:pt x="13693" y="1"/>
                  </a:moveTo>
                  <a:cubicBezTo>
                    <a:pt x="6133" y="1"/>
                    <a:pt x="1" y="870"/>
                    <a:pt x="1" y="1929"/>
                  </a:cubicBezTo>
                  <a:cubicBezTo>
                    <a:pt x="1" y="3001"/>
                    <a:pt x="6133" y="3870"/>
                    <a:pt x="13693" y="3870"/>
                  </a:cubicBezTo>
                  <a:cubicBezTo>
                    <a:pt x="21266" y="3870"/>
                    <a:pt x="27397" y="3001"/>
                    <a:pt x="27397" y="1929"/>
                  </a:cubicBezTo>
                  <a:cubicBezTo>
                    <a:pt x="27397" y="870"/>
                    <a:pt x="21266" y="1"/>
                    <a:pt x="13693"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2" name="Google Shape;221;p33">
              <a:extLst>
                <a:ext uri="{FF2B5EF4-FFF2-40B4-BE49-F238E27FC236}">
                  <a16:creationId xmlns:a16="http://schemas.microsoft.com/office/drawing/2014/main" xmlns="" id="{73968725-D738-40C7-97F5-5093DD09A9C1}"/>
                </a:ext>
              </a:extLst>
            </p:cNvPr>
            <p:cNvSpPr/>
            <p:nvPr/>
          </p:nvSpPr>
          <p:spPr>
            <a:xfrm>
              <a:off x="3491200" y="3930675"/>
              <a:ext cx="65500" cy="381925"/>
            </a:xfrm>
            <a:custGeom>
              <a:avLst/>
              <a:gdLst/>
              <a:ahLst/>
              <a:cxnLst/>
              <a:rect l="l" t="t" r="r" b="b"/>
              <a:pathLst>
                <a:path w="2620" h="15277" fill="none" extrusionOk="0">
                  <a:moveTo>
                    <a:pt x="0" y="0"/>
                  </a:moveTo>
                  <a:lnTo>
                    <a:pt x="262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3" name="Google Shape;222;p33">
              <a:extLst>
                <a:ext uri="{FF2B5EF4-FFF2-40B4-BE49-F238E27FC236}">
                  <a16:creationId xmlns:a16="http://schemas.microsoft.com/office/drawing/2014/main" xmlns="" id="{CA7EB65B-D46F-4968-A39F-DF00C3797FF2}"/>
                </a:ext>
              </a:extLst>
            </p:cNvPr>
            <p:cNvSpPr/>
            <p:nvPr/>
          </p:nvSpPr>
          <p:spPr>
            <a:xfrm>
              <a:off x="3648350" y="3930675"/>
              <a:ext cx="42600" cy="384600"/>
            </a:xfrm>
            <a:custGeom>
              <a:avLst/>
              <a:gdLst/>
              <a:ahLst/>
              <a:cxnLst/>
              <a:rect l="l" t="t" r="r" b="b"/>
              <a:pathLst>
                <a:path w="1704" h="15384" fill="none" extrusionOk="0">
                  <a:moveTo>
                    <a:pt x="1" y="0"/>
                  </a:moveTo>
                  <a:lnTo>
                    <a:pt x="1704"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4" name="Google Shape;223;p33">
              <a:extLst>
                <a:ext uri="{FF2B5EF4-FFF2-40B4-BE49-F238E27FC236}">
                  <a16:creationId xmlns:a16="http://schemas.microsoft.com/office/drawing/2014/main" xmlns="" id="{FE811606-E40C-4000-880A-512022A36D02}"/>
                </a:ext>
              </a:extLst>
            </p:cNvPr>
            <p:cNvSpPr/>
            <p:nvPr/>
          </p:nvSpPr>
          <p:spPr>
            <a:xfrm>
              <a:off x="4068950" y="3930675"/>
              <a:ext cx="65500" cy="381925"/>
            </a:xfrm>
            <a:custGeom>
              <a:avLst/>
              <a:gdLst/>
              <a:ahLst/>
              <a:cxnLst/>
              <a:rect l="l" t="t" r="r" b="b"/>
              <a:pathLst>
                <a:path w="2620" h="15277" fill="none" extrusionOk="0">
                  <a:moveTo>
                    <a:pt x="2620" y="0"/>
                  </a:moveTo>
                  <a:lnTo>
                    <a:pt x="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5" name="Google Shape;224;p33">
              <a:extLst>
                <a:ext uri="{FF2B5EF4-FFF2-40B4-BE49-F238E27FC236}">
                  <a16:creationId xmlns:a16="http://schemas.microsoft.com/office/drawing/2014/main" xmlns="" id="{B8E1D46E-53EA-4310-9CBF-CCC8D09D05EF}"/>
                </a:ext>
              </a:extLst>
            </p:cNvPr>
            <p:cNvSpPr/>
            <p:nvPr/>
          </p:nvSpPr>
          <p:spPr>
            <a:xfrm>
              <a:off x="3934700" y="3930675"/>
              <a:ext cx="42600" cy="384600"/>
            </a:xfrm>
            <a:custGeom>
              <a:avLst/>
              <a:gdLst/>
              <a:ahLst/>
              <a:cxnLst/>
              <a:rect l="l" t="t" r="r" b="b"/>
              <a:pathLst>
                <a:path w="1704" h="15384" fill="none" extrusionOk="0">
                  <a:moveTo>
                    <a:pt x="1703" y="0"/>
                  </a:moveTo>
                  <a:lnTo>
                    <a:pt x="1"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6" name="Google Shape;225;p33">
              <a:extLst>
                <a:ext uri="{FF2B5EF4-FFF2-40B4-BE49-F238E27FC236}">
                  <a16:creationId xmlns:a16="http://schemas.microsoft.com/office/drawing/2014/main" xmlns="" id="{A7464FBC-069C-4E90-B51E-111DF3EF3CF7}"/>
                </a:ext>
              </a:extLst>
            </p:cNvPr>
            <p:cNvSpPr/>
            <p:nvPr/>
          </p:nvSpPr>
          <p:spPr>
            <a:xfrm>
              <a:off x="3812675" y="3930675"/>
              <a:ext cx="25" cy="371800"/>
            </a:xfrm>
            <a:custGeom>
              <a:avLst/>
              <a:gdLst/>
              <a:ahLst/>
              <a:cxnLst/>
              <a:rect l="l" t="t" r="r" b="b"/>
              <a:pathLst>
                <a:path w="1" h="14872" fill="none" extrusionOk="0">
                  <a:moveTo>
                    <a:pt x="0" y="0"/>
                  </a:moveTo>
                  <a:lnTo>
                    <a:pt x="0" y="14871"/>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7" name="Google Shape;226;p33">
              <a:extLst>
                <a:ext uri="{FF2B5EF4-FFF2-40B4-BE49-F238E27FC236}">
                  <a16:creationId xmlns:a16="http://schemas.microsoft.com/office/drawing/2014/main" xmlns="" id="{7FC84E50-A000-4936-89A9-CBD571FE0579}"/>
                </a:ext>
              </a:extLst>
            </p:cNvPr>
            <p:cNvSpPr/>
            <p:nvPr/>
          </p:nvSpPr>
          <p:spPr>
            <a:xfrm>
              <a:off x="3530200" y="4315250"/>
              <a:ext cx="565275" cy="426250"/>
            </a:xfrm>
            <a:custGeom>
              <a:avLst/>
              <a:gdLst/>
              <a:ahLst/>
              <a:cxnLst/>
              <a:rect l="l" t="t" r="r" b="b"/>
              <a:pathLst>
                <a:path w="22611" h="17050" extrusionOk="0">
                  <a:moveTo>
                    <a:pt x="0" y="0"/>
                  </a:moveTo>
                  <a:lnTo>
                    <a:pt x="2322" y="14752"/>
                  </a:lnTo>
                  <a:cubicBezTo>
                    <a:pt x="2536" y="16074"/>
                    <a:pt x="3679" y="17050"/>
                    <a:pt x="5025" y="17050"/>
                  </a:cubicBezTo>
                  <a:lnTo>
                    <a:pt x="17586" y="17050"/>
                  </a:lnTo>
                  <a:cubicBezTo>
                    <a:pt x="18931" y="17050"/>
                    <a:pt x="20074" y="16074"/>
                    <a:pt x="20288" y="14752"/>
                  </a:cubicBezTo>
                  <a:lnTo>
                    <a:pt x="22610" y="0"/>
                  </a:ln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8" name="Google Shape;227;p33">
              <a:extLst>
                <a:ext uri="{FF2B5EF4-FFF2-40B4-BE49-F238E27FC236}">
                  <a16:creationId xmlns:a16="http://schemas.microsoft.com/office/drawing/2014/main" xmlns="" id="{F34B42AB-6515-4881-9000-A9663A4C1299}"/>
                </a:ext>
              </a:extLst>
            </p:cNvPr>
            <p:cNvSpPr/>
            <p:nvPr/>
          </p:nvSpPr>
          <p:spPr>
            <a:xfrm>
              <a:off x="3487925" y="4263825"/>
              <a:ext cx="649800" cy="102800"/>
            </a:xfrm>
            <a:custGeom>
              <a:avLst/>
              <a:gdLst/>
              <a:ahLst/>
              <a:cxnLst/>
              <a:rect l="l" t="t" r="r" b="b"/>
              <a:pathLst>
                <a:path w="25992" h="4112" extrusionOk="0">
                  <a:moveTo>
                    <a:pt x="12996" y="0"/>
                  </a:moveTo>
                  <a:cubicBezTo>
                    <a:pt x="9177" y="0"/>
                    <a:pt x="5358" y="289"/>
                    <a:pt x="1572" y="867"/>
                  </a:cubicBezTo>
                  <a:cubicBezTo>
                    <a:pt x="631" y="1009"/>
                    <a:pt x="0" y="1855"/>
                    <a:pt x="155" y="2748"/>
                  </a:cubicBezTo>
                  <a:cubicBezTo>
                    <a:pt x="306" y="3547"/>
                    <a:pt x="1016" y="4111"/>
                    <a:pt x="1813" y="4111"/>
                  </a:cubicBezTo>
                  <a:cubicBezTo>
                    <a:pt x="1895" y="4111"/>
                    <a:pt x="1977" y="4105"/>
                    <a:pt x="2060" y="4093"/>
                  </a:cubicBezTo>
                  <a:cubicBezTo>
                    <a:pt x="5686" y="3540"/>
                    <a:pt x="9341" y="3263"/>
                    <a:pt x="12996" y="3263"/>
                  </a:cubicBezTo>
                  <a:cubicBezTo>
                    <a:pt x="16651" y="3263"/>
                    <a:pt x="20307" y="3540"/>
                    <a:pt x="23932" y="4093"/>
                  </a:cubicBezTo>
                  <a:cubicBezTo>
                    <a:pt x="24015" y="4105"/>
                    <a:pt x="24097" y="4111"/>
                    <a:pt x="24179" y="4111"/>
                  </a:cubicBezTo>
                  <a:cubicBezTo>
                    <a:pt x="24976" y="4111"/>
                    <a:pt x="25686" y="3547"/>
                    <a:pt x="25837" y="2748"/>
                  </a:cubicBezTo>
                  <a:cubicBezTo>
                    <a:pt x="25992" y="1855"/>
                    <a:pt x="25361" y="1009"/>
                    <a:pt x="24420" y="867"/>
                  </a:cubicBezTo>
                  <a:cubicBezTo>
                    <a:pt x="20634" y="289"/>
                    <a:pt x="16815" y="0"/>
                    <a:pt x="12996"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grpSp>
      <p:sp>
        <p:nvSpPr>
          <p:cNvPr id="14" name="Google Shape;228;p33">
            <a:extLst>
              <a:ext uri="{FF2B5EF4-FFF2-40B4-BE49-F238E27FC236}">
                <a16:creationId xmlns:a16="http://schemas.microsoft.com/office/drawing/2014/main" xmlns="" id="{71CD4742-CB55-4E58-8F99-2D69FD40135E}"/>
              </a:ext>
            </a:extLst>
          </p:cNvPr>
          <p:cNvSpPr/>
          <p:nvPr/>
        </p:nvSpPr>
        <p:spPr>
          <a:xfrm>
            <a:off x="8967533" y="749192"/>
            <a:ext cx="2566795" cy="524624"/>
          </a:xfrm>
          <a:custGeom>
            <a:avLst/>
            <a:gdLst/>
            <a:ahLst/>
            <a:cxnLst/>
            <a:rect l="l" t="t" r="r" b="b"/>
            <a:pathLst>
              <a:path w="92346" h="23087" extrusionOk="0">
                <a:moveTo>
                  <a:pt x="34195" y="0"/>
                </a:moveTo>
                <a:cubicBezTo>
                  <a:pt x="28457" y="0"/>
                  <a:pt x="23682" y="4203"/>
                  <a:pt x="22801" y="9704"/>
                </a:cubicBezTo>
                <a:cubicBezTo>
                  <a:pt x="22063" y="9549"/>
                  <a:pt x="21301" y="9478"/>
                  <a:pt x="20515" y="9478"/>
                </a:cubicBezTo>
                <a:cubicBezTo>
                  <a:pt x="14872" y="9478"/>
                  <a:pt x="10169" y="13526"/>
                  <a:pt x="9168" y="18884"/>
                </a:cubicBezTo>
                <a:cubicBezTo>
                  <a:pt x="3513" y="19717"/>
                  <a:pt x="1" y="23087"/>
                  <a:pt x="1" y="23087"/>
                </a:cubicBezTo>
                <a:lnTo>
                  <a:pt x="31874" y="23087"/>
                </a:lnTo>
                <a:cubicBezTo>
                  <a:pt x="31886" y="23015"/>
                  <a:pt x="31897" y="22932"/>
                  <a:pt x="31909" y="22860"/>
                </a:cubicBezTo>
                <a:cubicBezTo>
                  <a:pt x="32017" y="22884"/>
                  <a:pt x="32112" y="22896"/>
                  <a:pt x="32219" y="22920"/>
                </a:cubicBezTo>
                <a:cubicBezTo>
                  <a:pt x="32231" y="22968"/>
                  <a:pt x="32243" y="23027"/>
                  <a:pt x="32255" y="23087"/>
                </a:cubicBezTo>
                <a:lnTo>
                  <a:pt x="92346" y="23087"/>
                </a:lnTo>
                <a:cubicBezTo>
                  <a:pt x="87598" y="20813"/>
                  <a:pt x="84270" y="20062"/>
                  <a:pt x="81953" y="20062"/>
                </a:cubicBezTo>
                <a:cubicBezTo>
                  <a:pt x="81916" y="20062"/>
                  <a:pt x="81880" y="20062"/>
                  <a:pt x="81844" y="20062"/>
                </a:cubicBezTo>
                <a:cubicBezTo>
                  <a:pt x="81344" y="11680"/>
                  <a:pt x="74391" y="5037"/>
                  <a:pt x="65890" y="5037"/>
                </a:cubicBezTo>
                <a:cubicBezTo>
                  <a:pt x="60342" y="5037"/>
                  <a:pt x="55460" y="7859"/>
                  <a:pt x="52591" y="12145"/>
                </a:cubicBezTo>
                <a:cubicBezTo>
                  <a:pt x="52186" y="10240"/>
                  <a:pt x="50495" y="8811"/>
                  <a:pt x="48471" y="8811"/>
                </a:cubicBezTo>
                <a:cubicBezTo>
                  <a:pt x="47495" y="8811"/>
                  <a:pt x="46602" y="9144"/>
                  <a:pt x="45887" y="9704"/>
                </a:cubicBezTo>
                <a:cubicBezTo>
                  <a:pt x="45780" y="9680"/>
                  <a:pt x="45685" y="9668"/>
                  <a:pt x="45590" y="9644"/>
                </a:cubicBezTo>
                <a:cubicBezTo>
                  <a:pt x="44673" y="4180"/>
                  <a:pt x="39922" y="0"/>
                  <a:pt x="34195" y="0"/>
                </a:cubicBezTo>
                <a:close/>
              </a:path>
            </a:pathLst>
          </a:custGeom>
          <a:solidFill>
            <a:srgbClr val="F5CEC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FB6E6E">
                  <a:lumMod val="20000"/>
                  <a:lumOff val="80000"/>
                </a:srgbClr>
              </a:solidFill>
            </a:endParaRPr>
          </a:p>
        </p:txBody>
      </p:sp>
      <p:sp>
        <p:nvSpPr>
          <p:cNvPr id="32" name="Google Shape;228;p33">
            <a:extLst>
              <a:ext uri="{FF2B5EF4-FFF2-40B4-BE49-F238E27FC236}">
                <a16:creationId xmlns:a16="http://schemas.microsoft.com/office/drawing/2014/main" xmlns="" id="{8FF04AED-FBAA-40BB-9B6A-0FE1DDDC8C0D}"/>
              </a:ext>
            </a:extLst>
          </p:cNvPr>
          <p:cNvSpPr/>
          <p:nvPr/>
        </p:nvSpPr>
        <p:spPr>
          <a:xfrm>
            <a:off x="1106525" y="4456761"/>
            <a:ext cx="3193343" cy="605996"/>
          </a:xfrm>
          <a:custGeom>
            <a:avLst/>
            <a:gdLst/>
            <a:ahLst/>
            <a:cxnLst/>
            <a:rect l="l" t="t" r="r" b="b"/>
            <a:pathLst>
              <a:path w="92346" h="23087" extrusionOk="0">
                <a:moveTo>
                  <a:pt x="34195" y="0"/>
                </a:moveTo>
                <a:cubicBezTo>
                  <a:pt x="28457" y="0"/>
                  <a:pt x="23682" y="4203"/>
                  <a:pt x="22801" y="9704"/>
                </a:cubicBezTo>
                <a:cubicBezTo>
                  <a:pt x="22063" y="9549"/>
                  <a:pt x="21301" y="9478"/>
                  <a:pt x="20515" y="9478"/>
                </a:cubicBezTo>
                <a:cubicBezTo>
                  <a:pt x="14872" y="9478"/>
                  <a:pt x="10169" y="13526"/>
                  <a:pt x="9168" y="18884"/>
                </a:cubicBezTo>
                <a:cubicBezTo>
                  <a:pt x="3513" y="19717"/>
                  <a:pt x="1" y="23087"/>
                  <a:pt x="1" y="23087"/>
                </a:cubicBezTo>
                <a:lnTo>
                  <a:pt x="31874" y="23087"/>
                </a:lnTo>
                <a:cubicBezTo>
                  <a:pt x="31886" y="23015"/>
                  <a:pt x="31897" y="22932"/>
                  <a:pt x="31909" y="22860"/>
                </a:cubicBezTo>
                <a:cubicBezTo>
                  <a:pt x="32017" y="22884"/>
                  <a:pt x="32112" y="22896"/>
                  <a:pt x="32219" y="22920"/>
                </a:cubicBezTo>
                <a:cubicBezTo>
                  <a:pt x="32231" y="22968"/>
                  <a:pt x="32243" y="23027"/>
                  <a:pt x="32255" y="23087"/>
                </a:cubicBezTo>
                <a:lnTo>
                  <a:pt x="92346" y="23087"/>
                </a:lnTo>
                <a:cubicBezTo>
                  <a:pt x="87598" y="20813"/>
                  <a:pt x="84270" y="20062"/>
                  <a:pt x="81953" y="20062"/>
                </a:cubicBezTo>
                <a:cubicBezTo>
                  <a:pt x="81916" y="20062"/>
                  <a:pt x="81880" y="20062"/>
                  <a:pt x="81844" y="20062"/>
                </a:cubicBezTo>
                <a:cubicBezTo>
                  <a:pt x="81344" y="11680"/>
                  <a:pt x="74391" y="5037"/>
                  <a:pt x="65890" y="5037"/>
                </a:cubicBezTo>
                <a:cubicBezTo>
                  <a:pt x="60342" y="5037"/>
                  <a:pt x="55460" y="7859"/>
                  <a:pt x="52591" y="12145"/>
                </a:cubicBezTo>
                <a:cubicBezTo>
                  <a:pt x="52186" y="10240"/>
                  <a:pt x="50495" y="8811"/>
                  <a:pt x="48471" y="8811"/>
                </a:cubicBezTo>
                <a:cubicBezTo>
                  <a:pt x="47495" y="8811"/>
                  <a:pt x="46602" y="9144"/>
                  <a:pt x="45887" y="9704"/>
                </a:cubicBezTo>
                <a:cubicBezTo>
                  <a:pt x="45780" y="9680"/>
                  <a:pt x="45685" y="9668"/>
                  <a:pt x="45590" y="9644"/>
                </a:cubicBezTo>
                <a:cubicBezTo>
                  <a:pt x="44673" y="4180"/>
                  <a:pt x="39922" y="0"/>
                  <a:pt x="34195" y="0"/>
                </a:cubicBezTo>
                <a:close/>
              </a:path>
            </a:pathLst>
          </a:custGeom>
          <a:solidFill>
            <a:srgbClr val="F5CEC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FB6E6E">
                  <a:lumMod val="20000"/>
                  <a:lumOff val="80000"/>
                </a:srgbClr>
              </a:solidFill>
            </a:endParaRPr>
          </a:p>
        </p:txBody>
      </p:sp>
      <p:sp>
        <p:nvSpPr>
          <p:cNvPr id="29" name="Rectangle 28"/>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591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86"/>
        <p:cNvGrpSpPr/>
        <p:nvPr/>
      </p:nvGrpSpPr>
      <p:grpSpPr>
        <a:xfrm>
          <a:off x="0" y="0"/>
          <a:ext cx="0" cy="0"/>
          <a:chOff x="0" y="0"/>
          <a:chExt cx="0" cy="0"/>
        </a:xfrm>
      </p:grpSpPr>
      <p:sp>
        <p:nvSpPr>
          <p:cNvPr id="9" name="Google Shape;1639;p31">
            <a:extLst>
              <a:ext uri="{FF2B5EF4-FFF2-40B4-BE49-F238E27FC236}">
                <a16:creationId xmlns:a16="http://schemas.microsoft.com/office/drawing/2014/main" xmlns="" id="{CEAD3019-5531-4737-96DB-6A04E46EA5AF}"/>
              </a:ext>
            </a:extLst>
          </p:cNvPr>
          <p:cNvSpPr txBox="1">
            <a:spLocks/>
          </p:cNvSpPr>
          <p:nvPr/>
        </p:nvSpPr>
        <p:spPr>
          <a:xfrm>
            <a:off x="315332" y="506931"/>
            <a:ext cx="10957031" cy="70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Jomhuria"/>
              <a:buNone/>
              <a:defRPr sz="4000" b="0" i="0" u="none" strike="noStrike" cap="none">
                <a:solidFill>
                  <a:schemeClr val="dk1"/>
                </a:solidFill>
                <a:latin typeface="Jomhuria"/>
                <a:ea typeface="Jomhuria"/>
                <a:cs typeface="Jomhuria"/>
                <a:sym typeface="Jomhuria"/>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algn="just" defTabSz="1219170">
              <a:buClr>
                <a:srgbClr val="191919"/>
              </a:buClr>
            </a:pPr>
            <a:r>
              <a:rPr lang="en-US" b="1" kern="0" dirty="0" smtClean="0">
                <a:solidFill>
                  <a:srgbClr val="FF0000"/>
                </a:solidFill>
                <a:latin typeface="Times New Roman" panose="02020603050405020304" pitchFamily="18" charset="0"/>
                <a:cs typeface="Times New Roman" panose="02020603050405020304" pitchFamily="18" charset="0"/>
              </a:rPr>
              <a:t>I. CÁC TẦNG KHÍ QUYỂN VÀ THÀNH PHẦN KHÔNG KHÍ</a:t>
            </a:r>
            <a:endParaRPr lang="en-US" b="1" kern="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Google Shape;1639;p31">
            <a:extLst>
              <a:ext uri="{FF2B5EF4-FFF2-40B4-BE49-F238E27FC236}">
                <a16:creationId xmlns:a16="http://schemas.microsoft.com/office/drawing/2014/main" xmlns="" id="{CEAD3019-5531-4737-96DB-6A04E46EA5AF}"/>
              </a:ext>
            </a:extLst>
          </p:cNvPr>
          <p:cNvSpPr txBox="1">
            <a:spLocks/>
          </p:cNvSpPr>
          <p:nvPr/>
        </p:nvSpPr>
        <p:spPr>
          <a:xfrm>
            <a:off x="315328" y="1847882"/>
            <a:ext cx="11109431" cy="70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Jomhuria"/>
              <a:buNone/>
              <a:defRPr sz="4000" b="0" i="0" u="none" strike="noStrike" cap="none">
                <a:solidFill>
                  <a:schemeClr val="dk1"/>
                </a:solidFill>
                <a:latin typeface="Jomhuria"/>
                <a:ea typeface="Jomhuria"/>
                <a:cs typeface="Jomhuria"/>
                <a:sym typeface="Jomhuria"/>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algn="just" defTabSz="1219170">
              <a:buClr>
                <a:srgbClr val="191919"/>
              </a:buClr>
            </a:pPr>
            <a:r>
              <a:rPr lang="en-US" b="1" kern="0" dirty="0" smtClean="0">
                <a:solidFill>
                  <a:srgbClr val="FF0000"/>
                </a:solidFill>
                <a:latin typeface="Times New Roman" panose="02020603050405020304" pitchFamily="18" charset="0"/>
                <a:cs typeface="Times New Roman" panose="02020603050405020304" pitchFamily="18" charset="0"/>
              </a:rPr>
              <a:t>II. KHỐI KHÍ</a:t>
            </a:r>
            <a:endParaRPr lang="en-US" b="1" kern="0" dirty="0">
              <a:solidFill>
                <a:srgbClr val="FF0000"/>
              </a:solidFill>
              <a:latin typeface="Times New Roman" panose="02020603050405020304" pitchFamily="18" charset="0"/>
              <a:cs typeface="Times New Roman" panose="02020603050405020304" pitchFamily="18" charset="0"/>
            </a:endParaRPr>
          </a:p>
        </p:txBody>
      </p:sp>
      <p:sp>
        <p:nvSpPr>
          <p:cNvPr id="10" name="Google Shape;1639;p31">
            <a:extLst>
              <a:ext uri="{FF2B5EF4-FFF2-40B4-BE49-F238E27FC236}">
                <a16:creationId xmlns:a16="http://schemas.microsoft.com/office/drawing/2014/main" xmlns="" id="{CEAD3019-5531-4737-96DB-6A04E46EA5AF}"/>
              </a:ext>
            </a:extLst>
          </p:cNvPr>
          <p:cNvSpPr txBox="1">
            <a:spLocks/>
          </p:cNvSpPr>
          <p:nvPr/>
        </p:nvSpPr>
        <p:spPr>
          <a:xfrm>
            <a:off x="315328" y="3115218"/>
            <a:ext cx="11109431" cy="70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Jomhuria"/>
              <a:buNone/>
              <a:defRPr sz="4000" b="0" i="0" u="none" strike="noStrike" cap="none">
                <a:solidFill>
                  <a:schemeClr val="dk1"/>
                </a:solidFill>
                <a:latin typeface="Jomhuria"/>
                <a:ea typeface="Jomhuria"/>
                <a:cs typeface="Jomhuria"/>
                <a:sym typeface="Jomhuria"/>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algn="just" defTabSz="1219170">
              <a:buClr>
                <a:srgbClr val="191919"/>
              </a:buClr>
            </a:pPr>
            <a:r>
              <a:rPr lang="en-US" b="1" kern="0" dirty="0" smtClean="0">
                <a:solidFill>
                  <a:srgbClr val="FF0000"/>
                </a:solidFill>
                <a:latin typeface="Times New Roman" panose="02020603050405020304" pitchFamily="18" charset="0"/>
                <a:cs typeface="Times New Roman" panose="02020603050405020304" pitchFamily="18" charset="0"/>
              </a:rPr>
              <a:t>III. KHÍ ÁP VÀ GIÓ TRÊN TRÁI ĐẤT:</a:t>
            </a:r>
            <a:endParaRPr lang="en-US" b="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028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4"/>
        <p:cNvGrpSpPr/>
        <p:nvPr/>
      </p:nvGrpSpPr>
      <p:grpSpPr>
        <a:xfrm>
          <a:off x="0" y="0"/>
          <a:ext cx="0" cy="0"/>
          <a:chOff x="0" y="0"/>
          <a:chExt cx="0" cy="0"/>
        </a:xfrm>
      </p:grpSpPr>
      <p:sp>
        <p:nvSpPr>
          <p:cNvPr id="1848" name="Google Shape;1848;p35"/>
          <p:cNvSpPr/>
          <p:nvPr/>
        </p:nvSpPr>
        <p:spPr>
          <a:xfrm>
            <a:off x="10255703" y="725820"/>
            <a:ext cx="1501524" cy="720452"/>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accent1">
              <a:lumMod val="20000"/>
              <a:lumOff val="80000"/>
            </a:schemeClr>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639;p31">
            <a:extLst>
              <a:ext uri="{FF2B5EF4-FFF2-40B4-BE49-F238E27FC236}">
                <a16:creationId xmlns:a16="http://schemas.microsoft.com/office/drawing/2014/main" xmlns="" id="{62D8CB5D-2F1E-42E3-BF91-1BA7BBED7E99}"/>
              </a:ext>
            </a:extLst>
          </p:cNvPr>
          <p:cNvSpPr txBox="1">
            <a:spLocks/>
          </p:cNvSpPr>
          <p:nvPr/>
        </p:nvSpPr>
        <p:spPr>
          <a:xfrm>
            <a:off x="448233" y="264157"/>
            <a:ext cx="10343499"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Jomhuria"/>
              <a:buNone/>
              <a:defRPr sz="4000" b="0" i="0" u="none" strike="noStrike" cap="none">
                <a:solidFill>
                  <a:schemeClr val="dk1"/>
                </a:solidFill>
                <a:latin typeface="Jomhuria"/>
                <a:ea typeface="Jomhuria"/>
                <a:cs typeface="Jomhuria"/>
                <a:sym typeface="Jomhuria"/>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algn="just" defTabSz="1219170">
              <a:buClr>
                <a:srgbClr val="191919"/>
              </a:buClr>
            </a:pPr>
            <a:r>
              <a:rPr lang="en-US" sz="4400" b="1" kern="0" dirty="0" smtClean="0">
                <a:solidFill>
                  <a:srgbClr val="FF0000"/>
                </a:solidFill>
                <a:latin typeface="Times New Roman" panose="02020603050405020304" pitchFamily="18" charset="0"/>
                <a:cs typeface="Times New Roman" panose="02020603050405020304" pitchFamily="18" charset="0"/>
              </a:rPr>
              <a:t>III. KHÍ ÁP VÀ GIÓ TRÊN TRÁI ĐẤT</a:t>
            </a:r>
            <a:endParaRPr lang="en-US" sz="4400" b="1" kern="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88B0FA0D-185C-46BB-A5A3-B12788871C4D}"/>
              </a:ext>
            </a:extLst>
          </p:cNvPr>
          <p:cNvSpPr txBox="1"/>
          <p:nvPr/>
        </p:nvSpPr>
        <p:spPr>
          <a:xfrm>
            <a:off x="547448" y="868317"/>
            <a:ext cx="3942323"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Khí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áp</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xmlns="" id="{CFBE0B12-501E-4770-99A5-7FE7627369E2}"/>
              </a:ext>
            </a:extLst>
          </p:cNvPr>
          <p:cNvPicPr>
            <a:picLocks noChangeAspect="1"/>
          </p:cNvPicPr>
          <p:nvPr/>
        </p:nvPicPr>
        <p:blipFill rotWithShape="1">
          <a:blip r:embed="rId3">
            <a:extLst>
              <a:ext uri="{28A0092B-C50C-407E-A947-70E740481C1C}">
                <a14:useLocalDpi xmlns:a14="http://schemas.microsoft.com/office/drawing/2010/main" val="0"/>
              </a:ext>
            </a:extLst>
          </a:blip>
          <a:srcRect r="77105"/>
          <a:stretch/>
        </p:blipFill>
        <p:spPr>
          <a:xfrm>
            <a:off x="651573" y="3637925"/>
            <a:ext cx="1501523" cy="3048620"/>
          </a:xfrm>
          <a:prstGeom prst="rect">
            <a:avLst/>
          </a:prstGeom>
        </p:spPr>
      </p:pic>
      <p:sp>
        <p:nvSpPr>
          <p:cNvPr id="16" name="Thought Bubble: Cloud 15">
            <a:extLst>
              <a:ext uri="{FF2B5EF4-FFF2-40B4-BE49-F238E27FC236}">
                <a16:creationId xmlns:a16="http://schemas.microsoft.com/office/drawing/2014/main" xmlns="" id="{0AB8DBE6-5A3C-44E8-9E1D-57FF75ED36E1}"/>
              </a:ext>
            </a:extLst>
          </p:cNvPr>
          <p:cNvSpPr/>
          <p:nvPr/>
        </p:nvSpPr>
        <p:spPr>
          <a:xfrm>
            <a:off x="1646964" y="1707031"/>
            <a:ext cx="4090813" cy="1798485"/>
          </a:xfrm>
          <a:prstGeom prst="cloudCallout">
            <a:avLst>
              <a:gd name="adj1" fmla="val -39812"/>
              <a:gd name="adj2" fmla="val 86123"/>
            </a:avLst>
          </a:prstGeom>
          <a:solidFill>
            <a:srgbClr val="FC9F9F"/>
          </a:solidFill>
          <a:ln w="9525" cap="flat" cmpd="sng" algn="ctr">
            <a:solidFill>
              <a:srgbClr val="DAEDEF">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Khí</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áp</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gì</a:t>
            </a:r>
            <a:r>
              <a:rPr kumimoji="0" lang="en-US" sz="5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17" name="TextBox 16">
            <a:extLst>
              <a:ext uri="{FF2B5EF4-FFF2-40B4-BE49-F238E27FC236}">
                <a16:creationId xmlns:a16="http://schemas.microsoft.com/office/drawing/2014/main" xmlns="" id="{4B5202EB-6F7C-4D32-B7BD-847EAAA8A524}"/>
              </a:ext>
            </a:extLst>
          </p:cNvPr>
          <p:cNvSpPr txBox="1"/>
          <p:nvPr/>
        </p:nvSpPr>
        <p:spPr>
          <a:xfrm>
            <a:off x="2518611" y="3464499"/>
            <a:ext cx="8763000" cy="1938992"/>
          </a:xfrm>
          <a:prstGeom prst="rect">
            <a:avLst/>
          </a:prstGeom>
          <a:noFill/>
        </p:spPr>
        <p:txBody>
          <a:bodyPr wrap="square" rtlCol="0">
            <a:spAutoFit/>
          </a:bodyPr>
          <a:lstStyle/>
          <a:p>
            <a:pPr marL="457200" lvl="0" indent="-457200" algn="just">
              <a:spcBef>
                <a:spcPts val="600"/>
              </a:spcBef>
              <a:spcAft>
                <a:spcPts val="600"/>
              </a:spcAft>
              <a:buFontTx/>
              <a:buChar char="-"/>
            </a:pPr>
            <a:r>
              <a:rPr lang="en-US" sz="6000" b="1" dirty="0" err="1">
                <a:solidFill>
                  <a:srgbClr val="0070C0"/>
                </a:solidFill>
                <a:latin typeface="Times New Roman" pitchFamily="18" charset="0"/>
                <a:cs typeface="Times New Roman" pitchFamily="18" charset="0"/>
              </a:rPr>
              <a:t>Là</a:t>
            </a:r>
            <a:r>
              <a:rPr lang="en-US" sz="6000" b="1" dirty="0">
                <a:solidFill>
                  <a:srgbClr val="0070C0"/>
                </a:solidFill>
                <a:latin typeface="Times New Roman" pitchFamily="18" charset="0"/>
                <a:cs typeface="Times New Roman" pitchFamily="18" charset="0"/>
              </a:rPr>
              <a:t> </a:t>
            </a:r>
            <a:r>
              <a:rPr lang="en-US" sz="6000" b="1" dirty="0" err="1">
                <a:solidFill>
                  <a:srgbClr val="0070C0"/>
                </a:solidFill>
                <a:latin typeface="Times New Roman" pitchFamily="18" charset="0"/>
                <a:cs typeface="Times New Roman" pitchFamily="18" charset="0"/>
              </a:rPr>
              <a:t>sức</a:t>
            </a:r>
            <a:r>
              <a:rPr lang="en-US" sz="6000" b="1" dirty="0">
                <a:solidFill>
                  <a:srgbClr val="0070C0"/>
                </a:solidFill>
                <a:latin typeface="Times New Roman" pitchFamily="18" charset="0"/>
                <a:cs typeface="Times New Roman" pitchFamily="18" charset="0"/>
              </a:rPr>
              <a:t> </a:t>
            </a:r>
            <a:r>
              <a:rPr lang="en-US" sz="6000" b="1" dirty="0" err="1">
                <a:solidFill>
                  <a:srgbClr val="0070C0"/>
                </a:solidFill>
                <a:latin typeface="Times New Roman" pitchFamily="18" charset="0"/>
                <a:cs typeface="Times New Roman" pitchFamily="18" charset="0"/>
              </a:rPr>
              <a:t>ép</a:t>
            </a:r>
            <a:r>
              <a:rPr lang="en-US" sz="6000" b="1" dirty="0">
                <a:solidFill>
                  <a:srgbClr val="0070C0"/>
                </a:solidFill>
                <a:latin typeface="Times New Roman" pitchFamily="18" charset="0"/>
                <a:cs typeface="Times New Roman" pitchFamily="18" charset="0"/>
              </a:rPr>
              <a:t> </a:t>
            </a:r>
            <a:r>
              <a:rPr lang="en-US" sz="6000" b="1" dirty="0" err="1">
                <a:solidFill>
                  <a:srgbClr val="0070C0"/>
                </a:solidFill>
                <a:latin typeface="Times New Roman" pitchFamily="18" charset="0"/>
                <a:cs typeface="Times New Roman" pitchFamily="18" charset="0"/>
              </a:rPr>
              <a:t>của</a:t>
            </a:r>
            <a:r>
              <a:rPr lang="en-US" sz="6000" b="1" dirty="0">
                <a:solidFill>
                  <a:srgbClr val="0070C0"/>
                </a:solidFill>
                <a:latin typeface="Times New Roman" pitchFamily="18" charset="0"/>
                <a:cs typeface="Times New Roman" pitchFamily="18" charset="0"/>
              </a:rPr>
              <a:t> </a:t>
            </a:r>
            <a:r>
              <a:rPr lang="en-US" sz="6000" b="1" dirty="0" err="1">
                <a:solidFill>
                  <a:srgbClr val="0070C0"/>
                </a:solidFill>
                <a:latin typeface="Times New Roman" pitchFamily="18" charset="0"/>
                <a:cs typeface="Times New Roman" pitchFamily="18" charset="0"/>
              </a:rPr>
              <a:t>khí</a:t>
            </a:r>
            <a:r>
              <a:rPr lang="en-US" sz="6000" b="1" dirty="0">
                <a:solidFill>
                  <a:srgbClr val="0070C0"/>
                </a:solidFill>
                <a:latin typeface="Times New Roman" pitchFamily="18" charset="0"/>
                <a:cs typeface="Times New Roman" pitchFamily="18" charset="0"/>
              </a:rPr>
              <a:t> </a:t>
            </a:r>
            <a:r>
              <a:rPr lang="en-US" sz="6000" b="1" dirty="0" err="1">
                <a:solidFill>
                  <a:srgbClr val="0070C0"/>
                </a:solidFill>
                <a:latin typeface="Times New Roman" pitchFamily="18" charset="0"/>
                <a:cs typeface="Times New Roman" pitchFamily="18" charset="0"/>
              </a:rPr>
              <a:t>quyển</a:t>
            </a:r>
            <a:r>
              <a:rPr lang="en-US" sz="6000" b="1" dirty="0">
                <a:solidFill>
                  <a:srgbClr val="0070C0"/>
                </a:solidFill>
                <a:latin typeface="Times New Roman" pitchFamily="18" charset="0"/>
                <a:cs typeface="Times New Roman" pitchFamily="18" charset="0"/>
              </a:rPr>
              <a:t> </a:t>
            </a:r>
            <a:r>
              <a:rPr lang="en-US" sz="6000" b="1" dirty="0" err="1">
                <a:solidFill>
                  <a:srgbClr val="0070C0"/>
                </a:solidFill>
                <a:latin typeface="Times New Roman" pitchFamily="18" charset="0"/>
                <a:cs typeface="Times New Roman" pitchFamily="18" charset="0"/>
              </a:rPr>
              <a:t>lên</a:t>
            </a:r>
            <a:r>
              <a:rPr lang="en-US" sz="6000" b="1" dirty="0">
                <a:solidFill>
                  <a:srgbClr val="0070C0"/>
                </a:solidFill>
                <a:latin typeface="Times New Roman" pitchFamily="18" charset="0"/>
                <a:cs typeface="Times New Roman" pitchFamily="18" charset="0"/>
              </a:rPr>
              <a:t> </a:t>
            </a:r>
            <a:r>
              <a:rPr lang="en-US" sz="6000" b="1" dirty="0" err="1">
                <a:solidFill>
                  <a:srgbClr val="0070C0"/>
                </a:solidFill>
                <a:latin typeface="Times New Roman" pitchFamily="18" charset="0"/>
                <a:cs typeface="Times New Roman" pitchFamily="18" charset="0"/>
              </a:rPr>
              <a:t>bề</a:t>
            </a:r>
            <a:r>
              <a:rPr lang="en-US" sz="6000" b="1" dirty="0">
                <a:solidFill>
                  <a:srgbClr val="0070C0"/>
                </a:solidFill>
                <a:latin typeface="Times New Roman" pitchFamily="18" charset="0"/>
                <a:cs typeface="Times New Roman" pitchFamily="18" charset="0"/>
              </a:rPr>
              <a:t> </a:t>
            </a:r>
            <a:r>
              <a:rPr lang="en-US" sz="6000" b="1" dirty="0" err="1">
                <a:solidFill>
                  <a:srgbClr val="0070C0"/>
                </a:solidFill>
                <a:latin typeface="Times New Roman" pitchFamily="18" charset="0"/>
                <a:cs typeface="Times New Roman" pitchFamily="18" charset="0"/>
              </a:rPr>
              <a:t>mặt</a:t>
            </a:r>
            <a:r>
              <a:rPr lang="en-US" sz="6000" b="1" dirty="0">
                <a:solidFill>
                  <a:srgbClr val="0070C0"/>
                </a:solidFill>
                <a:latin typeface="Times New Roman" pitchFamily="18" charset="0"/>
                <a:cs typeface="Times New Roman" pitchFamily="18" charset="0"/>
              </a:rPr>
              <a:t> </a:t>
            </a:r>
            <a:r>
              <a:rPr lang="en-US" sz="6000" b="1" dirty="0" err="1">
                <a:solidFill>
                  <a:srgbClr val="0070C0"/>
                </a:solidFill>
                <a:latin typeface="Times New Roman" pitchFamily="18" charset="0"/>
                <a:cs typeface="Times New Roman" pitchFamily="18" charset="0"/>
              </a:rPr>
              <a:t>Trái</a:t>
            </a:r>
            <a:r>
              <a:rPr lang="en-US" sz="6000" b="1" dirty="0">
                <a:solidFill>
                  <a:srgbClr val="0070C0"/>
                </a:solidFill>
                <a:latin typeface="Times New Roman" pitchFamily="18" charset="0"/>
                <a:cs typeface="Times New Roman" pitchFamily="18" charset="0"/>
              </a:rPr>
              <a:t> </a:t>
            </a:r>
            <a:r>
              <a:rPr lang="en-US" sz="6000" b="1" dirty="0" err="1">
                <a:solidFill>
                  <a:srgbClr val="0070C0"/>
                </a:solidFill>
                <a:latin typeface="Times New Roman" pitchFamily="18" charset="0"/>
                <a:cs typeface="Times New Roman" pitchFamily="18" charset="0"/>
              </a:rPr>
              <a:t>Đất</a:t>
            </a:r>
            <a:r>
              <a:rPr lang="en-US" sz="6000" b="1" dirty="0">
                <a:solidFill>
                  <a:srgbClr val="0070C0"/>
                </a:solidFill>
                <a:latin typeface="Times New Roman" pitchFamily="18" charset="0"/>
                <a:cs typeface="Times New Roman" pitchFamily="18" charset="0"/>
              </a:rPr>
              <a:t>.</a:t>
            </a:r>
          </a:p>
        </p:txBody>
      </p:sp>
      <p:sp>
        <p:nvSpPr>
          <p:cNvPr id="18" name="Thought Bubble: Cloud 17">
            <a:extLst>
              <a:ext uri="{FF2B5EF4-FFF2-40B4-BE49-F238E27FC236}">
                <a16:creationId xmlns:a16="http://schemas.microsoft.com/office/drawing/2014/main" xmlns="" id="{7C94C234-43E6-485C-8219-8F3B54B84E48}"/>
              </a:ext>
            </a:extLst>
          </p:cNvPr>
          <p:cNvSpPr/>
          <p:nvPr/>
        </p:nvSpPr>
        <p:spPr>
          <a:xfrm>
            <a:off x="6241792" y="1263819"/>
            <a:ext cx="4090813" cy="1798485"/>
          </a:xfrm>
          <a:prstGeom prst="cloudCallout">
            <a:avLst>
              <a:gd name="adj1" fmla="val 10383"/>
              <a:gd name="adj2" fmla="val 88799"/>
            </a:avLst>
          </a:prstGeom>
          <a:solidFill>
            <a:srgbClr val="FC9F9F"/>
          </a:solidFill>
          <a:ln w="9525" cap="flat" cmpd="sng" algn="ctr">
            <a:solidFill>
              <a:srgbClr val="DAEDEF">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000" b="1" kern="0" dirty="0" err="1">
                <a:solidFill>
                  <a:srgbClr val="000000"/>
                </a:solidFill>
                <a:latin typeface="Times New Roman" panose="02020603050405020304" pitchFamily="18" charset="0"/>
                <a:cs typeface="Times New Roman" panose="02020603050405020304" pitchFamily="18" charset="0"/>
              </a:rPr>
              <a:t>Dùng</a:t>
            </a:r>
            <a:r>
              <a:rPr lang="en-US" sz="4000" b="1" kern="0" dirty="0">
                <a:solidFill>
                  <a:srgbClr val="000000"/>
                </a:solidFill>
                <a:latin typeface="Times New Roman" panose="02020603050405020304" pitchFamily="18" charset="0"/>
                <a:cs typeface="Times New Roman" panose="02020603050405020304" pitchFamily="18" charset="0"/>
              </a:rPr>
              <a:t> </a:t>
            </a:r>
            <a:r>
              <a:rPr lang="en-US" sz="4000" b="1" kern="0" dirty="0" err="1">
                <a:solidFill>
                  <a:srgbClr val="000000"/>
                </a:solidFill>
                <a:latin typeface="Times New Roman" panose="02020603050405020304" pitchFamily="18" charset="0"/>
                <a:cs typeface="Times New Roman" panose="02020603050405020304" pitchFamily="18" charset="0"/>
              </a:rPr>
              <a:t>dụng</a:t>
            </a:r>
            <a:r>
              <a:rPr lang="en-US" sz="4000" b="1" kern="0" dirty="0">
                <a:solidFill>
                  <a:srgbClr val="000000"/>
                </a:solidFill>
                <a:latin typeface="Times New Roman" panose="02020603050405020304" pitchFamily="18" charset="0"/>
                <a:cs typeface="Times New Roman" panose="02020603050405020304" pitchFamily="18" charset="0"/>
              </a:rPr>
              <a:t> </a:t>
            </a:r>
            <a:r>
              <a:rPr lang="en-US" sz="4000" b="1" kern="0" dirty="0" err="1">
                <a:solidFill>
                  <a:srgbClr val="000000"/>
                </a:solidFill>
                <a:latin typeface="Times New Roman" panose="02020603050405020304" pitchFamily="18" charset="0"/>
                <a:cs typeface="Times New Roman" panose="02020603050405020304" pitchFamily="18" charset="0"/>
              </a:rPr>
              <a:t>cụ</a:t>
            </a:r>
            <a:r>
              <a:rPr lang="en-US" sz="4000" b="1" kern="0" dirty="0">
                <a:solidFill>
                  <a:srgbClr val="000000"/>
                </a:solidFill>
                <a:latin typeface="Times New Roman" panose="02020603050405020304" pitchFamily="18" charset="0"/>
                <a:cs typeface="Times New Roman" panose="02020603050405020304" pitchFamily="18" charset="0"/>
              </a:rPr>
              <a:t> </a:t>
            </a:r>
            <a:r>
              <a:rPr lang="en-US" sz="4000" b="1" kern="0" dirty="0" err="1">
                <a:solidFill>
                  <a:srgbClr val="000000"/>
                </a:solidFill>
                <a:latin typeface="Times New Roman" panose="02020603050405020304" pitchFamily="18" charset="0"/>
                <a:cs typeface="Times New Roman" panose="02020603050405020304" pitchFamily="18" charset="0"/>
              </a:rPr>
              <a:t>gì</a:t>
            </a:r>
            <a:r>
              <a:rPr lang="en-US" sz="4000" b="1" kern="0" dirty="0">
                <a:solidFill>
                  <a:srgbClr val="000000"/>
                </a:solidFill>
                <a:latin typeface="Times New Roman" panose="02020603050405020304" pitchFamily="18" charset="0"/>
                <a:cs typeface="Times New Roman" panose="02020603050405020304" pitchFamily="18" charset="0"/>
              </a:rPr>
              <a:t> </a:t>
            </a:r>
            <a:r>
              <a:rPr lang="en-US" sz="4000" b="1" kern="0" dirty="0" err="1">
                <a:solidFill>
                  <a:srgbClr val="000000"/>
                </a:solidFill>
                <a:latin typeface="Times New Roman" panose="02020603050405020304" pitchFamily="18" charset="0"/>
                <a:cs typeface="Times New Roman" panose="02020603050405020304" pitchFamily="18" charset="0"/>
              </a:rPr>
              <a:t>để</a:t>
            </a:r>
            <a:r>
              <a:rPr lang="en-US" sz="4000" b="1" kern="0" dirty="0">
                <a:solidFill>
                  <a:srgbClr val="000000"/>
                </a:solidFill>
                <a:latin typeface="Times New Roman" panose="02020603050405020304" pitchFamily="18" charset="0"/>
                <a:cs typeface="Times New Roman" panose="02020603050405020304" pitchFamily="18" charset="0"/>
              </a:rPr>
              <a:t> </a:t>
            </a:r>
            <a:r>
              <a:rPr lang="en-US" sz="4000" b="1" kern="0" dirty="0" err="1">
                <a:solidFill>
                  <a:srgbClr val="000000"/>
                </a:solidFill>
                <a:latin typeface="Times New Roman" panose="02020603050405020304" pitchFamily="18" charset="0"/>
                <a:cs typeface="Times New Roman" panose="02020603050405020304" pitchFamily="18" charset="0"/>
              </a:rPr>
              <a:t>đo</a:t>
            </a:r>
            <a:r>
              <a:rPr lang="en-US" sz="4000" b="1" kern="0" dirty="0">
                <a:solidFill>
                  <a:srgbClr val="000000"/>
                </a:solidFill>
                <a:latin typeface="Times New Roman" panose="02020603050405020304" pitchFamily="18" charset="0"/>
                <a:cs typeface="Times New Roman" panose="02020603050405020304" pitchFamily="18" charset="0"/>
              </a:rPr>
              <a:t> </a:t>
            </a:r>
            <a:r>
              <a:rPr lang="en-US" sz="4000" b="1" kern="0" dirty="0" err="1">
                <a:solidFill>
                  <a:srgbClr val="000000"/>
                </a:solidFill>
                <a:latin typeface="Times New Roman" panose="02020603050405020304" pitchFamily="18" charset="0"/>
                <a:cs typeface="Times New Roman" panose="02020603050405020304" pitchFamily="18" charset="0"/>
              </a:rPr>
              <a:t>khí</a:t>
            </a:r>
            <a:r>
              <a:rPr lang="en-US" sz="4000" b="1" kern="0" dirty="0">
                <a:solidFill>
                  <a:srgbClr val="000000"/>
                </a:solidFill>
                <a:latin typeface="Times New Roman" panose="02020603050405020304" pitchFamily="18" charset="0"/>
                <a:cs typeface="Times New Roman" panose="02020603050405020304" pitchFamily="18" charset="0"/>
              </a:rPr>
              <a:t> </a:t>
            </a:r>
            <a:r>
              <a:rPr lang="en-US" sz="4000" b="1" kern="0" dirty="0" err="1">
                <a:solidFill>
                  <a:srgbClr val="000000"/>
                </a:solidFill>
                <a:latin typeface="Times New Roman" panose="02020603050405020304" pitchFamily="18" charset="0"/>
                <a:cs typeface="Times New Roman" panose="02020603050405020304" pitchFamily="18" charset="0"/>
              </a:rPr>
              <a:t>áp</a:t>
            </a:r>
            <a:r>
              <a:rPr kumimoji="0" lang="en-US" sz="4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pic>
        <p:nvPicPr>
          <p:cNvPr id="19" name="Picture 18">
            <a:extLst>
              <a:ext uri="{FF2B5EF4-FFF2-40B4-BE49-F238E27FC236}">
                <a16:creationId xmlns:a16="http://schemas.microsoft.com/office/drawing/2014/main" xmlns="" id="{9A2246A0-E83F-4FEF-B850-F3F363197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1760" y="3559136"/>
            <a:ext cx="3144253" cy="3144253"/>
          </a:xfrm>
          <a:prstGeom prst="rect">
            <a:avLst/>
          </a:prstGeom>
        </p:spPr>
      </p:pic>
      <p:sp>
        <p:nvSpPr>
          <p:cNvPr id="12" name="Rectangle 11"/>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55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17"/>
                                        </p:tgtEl>
                                        <p:attrNameLst>
                                          <p:attrName>ppt_w</p:attrName>
                                        </p:attrNameLst>
                                      </p:cBhvr>
                                      <p:tavLst>
                                        <p:tav tm="0">
                                          <p:val>
                                            <p:strVal val="ppt_w"/>
                                          </p:val>
                                        </p:tav>
                                        <p:tav tm="100000">
                                          <p:val>
                                            <p:fltVal val="0"/>
                                          </p:val>
                                        </p:tav>
                                      </p:tavLst>
                                    </p:anim>
                                    <p:anim calcmode="lin" valueType="num">
                                      <p:cBhvr>
                                        <p:cTn id="12" dur="500"/>
                                        <p:tgtEl>
                                          <p:spTgt spid="17"/>
                                        </p:tgtEl>
                                        <p:attrNameLst>
                                          <p:attrName>ppt_h</p:attrName>
                                        </p:attrNameLst>
                                      </p:cBhvr>
                                      <p:tavLst>
                                        <p:tav tm="0">
                                          <p:val>
                                            <p:strVal val="ppt_h"/>
                                          </p:val>
                                        </p:tav>
                                        <p:tav tm="100000">
                                          <p:val>
                                            <p:fltVal val="0"/>
                                          </p:val>
                                        </p:tav>
                                      </p:tavLst>
                                    </p:anim>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16"/>
                                        </p:tgtEl>
                                        <p:attrNameLst>
                                          <p:attrName>ppt_w</p:attrName>
                                        </p:attrNameLst>
                                      </p:cBhvr>
                                      <p:tavLst>
                                        <p:tav tm="0">
                                          <p:val>
                                            <p:strVal val="ppt_w"/>
                                          </p:val>
                                        </p:tav>
                                        <p:tav tm="100000">
                                          <p:val>
                                            <p:fltVal val="0"/>
                                          </p:val>
                                        </p:tav>
                                      </p:tavLst>
                                    </p:anim>
                                    <p:anim calcmode="lin" valueType="num">
                                      <p:cBhvr>
                                        <p:cTn id="17" dur="500"/>
                                        <p:tgtEl>
                                          <p:spTgt spid="16"/>
                                        </p:tgtEl>
                                        <p:attrNameLst>
                                          <p:attrName>ppt_h</p:attrName>
                                        </p:attrNameLst>
                                      </p:cBhvr>
                                      <p:tavLst>
                                        <p:tav tm="0">
                                          <p:val>
                                            <p:strVal val="ppt_h"/>
                                          </p:val>
                                        </p:tav>
                                        <p:tav tm="100000">
                                          <p:val>
                                            <p:fltVal val="0"/>
                                          </p:val>
                                        </p:tav>
                                      </p:tavLst>
                                    </p:anim>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7" grpId="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4"/>
        <p:cNvGrpSpPr/>
        <p:nvPr/>
      </p:nvGrpSpPr>
      <p:grpSpPr>
        <a:xfrm>
          <a:off x="0" y="0"/>
          <a:ext cx="0" cy="0"/>
          <a:chOff x="0" y="0"/>
          <a:chExt cx="0" cy="0"/>
        </a:xfrm>
      </p:grpSpPr>
      <p:sp>
        <p:nvSpPr>
          <p:cNvPr id="1849" name="Google Shape;1849;p35"/>
          <p:cNvSpPr/>
          <p:nvPr/>
        </p:nvSpPr>
        <p:spPr>
          <a:xfrm>
            <a:off x="987420" y="1279830"/>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0" name="Google Shape;1850;p35"/>
          <p:cNvSpPr/>
          <p:nvPr/>
        </p:nvSpPr>
        <p:spPr>
          <a:xfrm>
            <a:off x="353880" y="1520463"/>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639;p31">
            <a:extLst>
              <a:ext uri="{FF2B5EF4-FFF2-40B4-BE49-F238E27FC236}">
                <a16:creationId xmlns:a16="http://schemas.microsoft.com/office/drawing/2014/main" xmlns="" id="{62D8CB5D-2F1E-42E3-BF91-1BA7BBED7E99}"/>
              </a:ext>
            </a:extLst>
          </p:cNvPr>
          <p:cNvSpPr txBox="1">
            <a:spLocks/>
          </p:cNvSpPr>
          <p:nvPr/>
        </p:nvSpPr>
        <p:spPr>
          <a:xfrm>
            <a:off x="353877" y="206023"/>
            <a:ext cx="1006713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Jomhuria"/>
              <a:buNone/>
              <a:defRPr sz="4000" b="0" i="0" u="none" strike="noStrike" cap="none">
                <a:solidFill>
                  <a:schemeClr val="dk1"/>
                </a:solidFill>
                <a:latin typeface="Jomhuria"/>
                <a:ea typeface="Jomhuria"/>
                <a:cs typeface="Jomhuria"/>
                <a:sym typeface="Jomhuria"/>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algn="just" defTabSz="1219170">
              <a:buClr>
                <a:srgbClr val="191919"/>
              </a:buClr>
            </a:pPr>
            <a:r>
              <a:rPr lang="en-US" b="1" kern="0" dirty="0" smtClean="0">
                <a:solidFill>
                  <a:srgbClr val="FF0000"/>
                </a:solidFill>
                <a:latin typeface="Times New Roman" panose="02020603050405020304" pitchFamily="18" charset="0"/>
                <a:cs typeface="Times New Roman" panose="02020603050405020304" pitchFamily="18" charset="0"/>
              </a:rPr>
              <a:t>III. KHÍ ÁP VÀ GIÓ TRÊN TRÁI ĐẤT</a:t>
            </a:r>
            <a:endParaRPr lang="en-US" b="1" kern="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88B0FA0D-185C-46BB-A5A3-B12788871C4D}"/>
              </a:ext>
            </a:extLst>
          </p:cNvPr>
          <p:cNvSpPr txBox="1"/>
          <p:nvPr/>
        </p:nvSpPr>
        <p:spPr>
          <a:xfrm>
            <a:off x="353877" y="631482"/>
            <a:ext cx="3942323"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Khí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áp</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xmlns="" id="{56F8FF9D-A7E9-4C88-B0C2-22AA88CF6C3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1000"/>
                    </a14:imgEffect>
                  </a14:imgLayer>
                </a14:imgProps>
              </a:ext>
              <a:ext uri="{28A0092B-C50C-407E-A947-70E740481C1C}">
                <a14:useLocalDpi xmlns:a14="http://schemas.microsoft.com/office/drawing/2010/main" val="0"/>
              </a:ext>
            </a:extLst>
          </a:blip>
          <a:stretch>
            <a:fillRect/>
          </a:stretch>
        </p:blipFill>
        <p:spPr>
          <a:xfrm>
            <a:off x="243516" y="2265910"/>
            <a:ext cx="6507963" cy="4495385"/>
          </a:xfrm>
          <a:prstGeom prst="rect">
            <a:avLst/>
          </a:prstGeom>
        </p:spPr>
      </p:pic>
      <p:pic>
        <p:nvPicPr>
          <p:cNvPr id="9" name="Picture 8">
            <a:extLst>
              <a:ext uri="{FF2B5EF4-FFF2-40B4-BE49-F238E27FC236}">
                <a16:creationId xmlns:a16="http://schemas.microsoft.com/office/drawing/2014/main" xmlns="" id="{C7B76CE9-20FC-4A66-8302-A2ADE1C9A039}"/>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472078" y="2490955"/>
            <a:ext cx="3297383" cy="3770599"/>
          </a:xfrm>
          <a:prstGeom prst="rect">
            <a:avLst/>
          </a:prstGeom>
        </p:spPr>
      </p:pic>
      <p:sp>
        <p:nvSpPr>
          <p:cNvPr id="10" name="TextBox 9">
            <a:extLst>
              <a:ext uri="{FF2B5EF4-FFF2-40B4-BE49-F238E27FC236}">
                <a16:creationId xmlns:a16="http://schemas.microsoft.com/office/drawing/2014/main" xmlns="" id="{99D7C637-9E7B-4A3E-B9A9-3FEC58DD0A8B}"/>
              </a:ext>
            </a:extLst>
          </p:cNvPr>
          <p:cNvSpPr txBox="1"/>
          <p:nvPr/>
        </p:nvSpPr>
        <p:spPr>
          <a:xfrm>
            <a:off x="7267910" y="6277252"/>
            <a:ext cx="3981031"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Khí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thủy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ngân</a:t>
            </a:r>
            <a:endParaRPr lang="en-US" sz="2400" b="1"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xmlns="" id="{C29AB4E0-03D9-4575-9044-E95CDE902686}"/>
              </a:ext>
            </a:extLst>
          </p:cNvPr>
          <p:cNvSpPr txBox="1"/>
          <p:nvPr/>
        </p:nvSpPr>
        <p:spPr>
          <a:xfrm>
            <a:off x="4250867" y="860250"/>
            <a:ext cx="6858000" cy="1446550"/>
          </a:xfrm>
          <a:prstGeom prst="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eaLnBrk="0" hangingPunct="0"/>
            <a:r>
              <a:rPr lang="en-US" sz="4400" b="1" dirty="0">
                <a:solidFill>
                  <a:schemeClr val="tx1">
                    <a:lumMod val="85000"/>
                    <a:lumOff val="15000"/>
                  </a:schemeClr>
                </a:solidFill>
                <a:latin typeface="Times New Roman" pitchFamily="18" charset="0"/>
                <a:cs typeface="Times New Roman" pitchFamily="18" charset="0"/>
              </a:rPr>
              <a:t>1013,1 </a:t>
            </a:r>
            <a:r>
              <a:rPr lang="en-US" sz="4400" b="1" dirty="0" err="1">
                <a:solidFill>
                  <a:schemeClr val="tx1">
                    <a:lumMod val="85000"/>
                    <a:lumOff val="15000"/>
                  </a:schemeClr>
                </a:solidFill>
                <a:latin typeface="Times New Roman" pitchFamily="18" charset="0"/>
                <a:cs typeface="Times New Roman" pitchFamily="18" charset="0"/>
              </a:rPr>
              <a:t>milibar</a:t>
            </a:r>
            <a:r>
              <a:rPr lang="en-US" sz="4400" b="1" dirty="0">
                <a:solidFill>
                  <a:schemeClr val="tx1">
                    <a:lumMod val="85000"/>
                    <a:lumOff val="15000"/>
                  </a:schemeClr>
                </a:solidFill>
                <a:latin typeface="Times New Roman" pitchFamily="18" charset="0"/>
                <a:cs typeface="Times New Roman" pitchFamily="18" charset="0"/>
              </a:rPr>
              <a:t> </a:t>
            </a:r>
            <a:r>
              <a:rPr lang="en-US" sz="4400" b="1" u="sng" dirty="0">
                <a:solidFill>
                  <a:schemeClr val="tx1">
                    <a:lumMod val="85000"/>
                    <a:lumOff val="15000"/>
                  </a:schemeClr>
                </a:solidFill>
                <a:latin typeface="Times New Roman" pitchFamily="18" charset="0"/>
                <a:cs typeface="Times New Roman" pitchFamily="18" charset="0"/>
              </a:rPr>
              <a:t>~</a:t>
            </a:r>
            <a:r>
              <a:rPr lang="en-US" sz="4400" b="1" dirty="0">
                <a:solidFill>
                  <a:schemeClr val="tx1">
                    <a:lumMod val="85000"/>
                    <a:lumOff val="15000"/>
                  </a:schemeClr>
                </a:solidFill>
                <a:latin typeface="Times New Roman" pitchFamily="18" charset="0"/>
                <a:cs typeface="Times New Roman" pitchFamily="18" charset="0"/>
              </a:rPr>
              <a:t> </a:t>
            </a:r>
            <a:r>
              <a:rPr lang="en-US" sz="4400" b="1" dirty="0">
                <a:solidFill>
                  <a:srgbClr val="FF0000"/>
                </a:solidFill>
                <a:latin typeface="Times New Roman" pitchFamily="18" charset="0"/>
                <a:cs typeface="Times New Roman" pitchFamily="18" charset="0"/>
              </a:rPr>
              <a:t>760 mmHg </a:t>
            </a:r>
            <a:r>
              <a:rPr lang="en-US" sz="4400" b="1" dirty="0">
                <a:solidFill>
                  <a:schemeClr val="tx1">
                    <a:lumMod val="85000"/>
                    <a:lumOff val="15000"/>
                  </a:schemeClr>
                </a:solidFill>
                <a:latin typeface="Times New Roman" pitchFamily="18" charset="0"/>
                <a:cs typeface="Times New Roman" pitchFamily="18" charset="0"/>
              </a:rPr>
              <a:t>=&gt; </a:t>
            </a:r>
            <a:r>
              <a:rPr lang="en-US" sz="4400" b="1" dirty="0" err="1">
                <a:solidFill>
                  <a:schemeClr val="tx1">
                    <a:lumMod val="85000"/>
                    <a:lumOff val="15000"/>
                  </a:schemeClr>
                </a:solidFill>
                <a:latin typeface="Times New Roman" pitchFamily="18" charset="0"/>
                <a:cs typeface="Times New Roman" pitchFamily="18" charset="0"/>
              </a:rPr>
              <a:t>Khí</a:t>
            </a:r>
            <a:r>
              <a:rPr lang="en-US" sz="4400" b="1" dirty="0">
                <a:solidFill>
                  <a:schemeClr val="tx1">
                    <a:lumMod val="85000"/>
                    <a:lumOff val="15000"/>
                  </a:schemeClr>
                </a:solidFill>
                <a:latin typeface="Times New Roman" pitchFamily="18" charset="0"/>
                <a:cs typeface="Times New Roman" pitchFamily="18" charset="0"/>
              </a:rPr>
              <a:t> </a:t>
            </a:r>
            <a:r>
              <a:rPr lang="en-US" sz="4400" b="1" dirty="0" err="1">
                <a:solidFill>
                  <a:schemeClr val="tx1">
                    <a:lumMod val="85000"/>
                    <a:lumOff val="15000"/>
                  </a:schemeClr>
                </a:solidFill>
                <a:latin typeface="Times New Roman" pitchFamily="18" charset="0"/>
                <a:cs typeface="Times New Roman" pitchFamily="18" charset="0"/>
              </a:rPr>
              <a:t>áp</a:t>
            </a:r>
            <a:r>
              <a:rPr lang="en-US" sz="4400" b="1" dirty="0">
                <a:solidFill>
                  <a:schemeClr val="tx1">
                    <a:lumMod val="85000"/>
                    <a:lumOff val="15000"/>
                  </a:schemeClr>
                </a:solidFill>
                <a:latin typeface="Times New Roman" pitchFamily="18" charset="0"/>
                <a:cs typeface="Times New Roman" pitchFamily="18" charset="0"/>
              </a:rPr>
              <a:t> </a:t>
            </a:r>
            <a:r>
              <a:rPr lang="en-US" sz="4400" b="1" dirty="0" err="1">
                <a:solidFill>
                  <a:schemeClr val="tx1">
                    <a:lumMod val="85000"/>
                    <a:lumOff val="15000"/>
                  </a:schemeClr>
                </a:solidFill>
                <a:latin typeface="Times New Roman" pitchFamily="18" charset="0"/>
                <a:cs typeface="Times New Roman" pitchFamily="18" charset="0"/>
              </a:rPr>
              <a:t>trung</a:t>
            </a:r>
            <a:r>
              <a:rPr lang="en-US" sz="4400" b="1" dirty="0">
                <a:solidFill>
                  <a:schemeClr val="tx1">
                    <a:lumMod val="85000"/>
                    <a:lumOff val="15000"/>
                  </a:schemeClr>
                </a:solidFill>
                <a:latin typeface="Times New Roman" pitchFamily="18" charset="0"/>
                <a:cs typeface="Times New Roman" pitchFamily="18" charset="0"/>
              </a:rPr>
              <a:t> </a:t>
            </a:r>
            <a:r>
              <a:rPr lang="en-US" sz="4400" b="1" dirty="0" err="1">
                <a:solidFill>
                  <a:schemeClr val="tx1">
                    <a:lumMod val="85000"/>
                    <a:lumOff val="15000"/>
                  </a:schemeClr>
                </a:solidFill>
                <a:latin typeface="Times New Roman" pitchFamily="18" charset="0"/>
                <a:cs typeface="Times New Roman" pitchFamily="18" charset="0"/>
              </a:rPr>
              <a:t>bình</a:t>
            </a:r>
            <a:endParaRPr lang="en-US" sz="4400" b="1" dirty="0">
              <a:solidFill>
                <a:schemeClr val="tx1">
                  <a:lumMod val="85000"/>
                  <a:lumOff val="15000"/>
                </a:schemeClr>
              </a:solidFill>
              <a:latin typeface="Times New Roman" pitchFamily="18" charset="0"/>
              <a:cs typeface="Times New Roman" pitchFamily="18" charset="0"/>
            </a:endParaRPr>
          </a:p>
        </p:txBody>
      </p:sp>
      <p:sp>
        <p:nvSpPr>
          <p:cNvPr id="11" name="Rectangle 10"/>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48" name="Google Shape;1848;p35"/>
          <p:cNvSpPr/>
          <p:nvPr/>
        </p:nvSpPr>
        <p:spPr>
          <a:xfrm>
            <a:off x="10529703" y="3419428"/>
            <a:ext cx="1501524" cy="720452"/>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accent1">
              <a:lumMod val="20000"/>
              <a:lumOff val="80000"/>
            </a:schemeClr>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300360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4"/>
        <p:cNvGrpSpPr/>
        <p:nvPr/>
      </p:nvGrpSpPr>
      <p:grpSpPr>
        <a:xfrm>
          <a:off x="0" y="0"/>
          <a:ext cx="0" cy="0"/>
          <a:chOff x="0" y="0"/>
          <a:chExt cx="0" cy="0"/>
        </a:xfrm>
      </p:grpSpPr>
      <p:sp>
        <p:nvSpPr>
          <p:cNvPr id="1849" name="Google Shape;1849;p35"/>
          <p:cNvSpPr/>
          <p:nvPr/>
        </p:nvSpPr>
        <p:spPr>
          <a:xfrm>
            <a:off x="998452" y="152846"/>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0" name="Google Shape;1850;p35"/>
          <p:cNvSpPr/>
          <p:nvPr/>
        </p:nvSpPr>
        <p:spPr>
          <a:xfrm>
            <a:off x="364912" y="393485"/>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TextBox 5">
            <a:extLst>
              <a:ext uri="{FF2B5EF4-FFF2-40B4-BE49-F238E27FC236}">
                <a16:creationId xmlns:a16="http://schemas.microsoft.com/office/drawing/2014/main" xmlns="" id="{88B0FA0D-185C-46BB-A5A3-B12788871C4D}"/>
              </a:ext>
            </a:extLst>
          </p:cNvPr>
          <p:cNvSpPr txBox="1"/>
          <p:nvPr/>
        </p:nvSpPr>
        <p:spPr>
          <a:xfrm>
            <a:off x="1790716" y="116009"/>
            <a:ext cx="3942323"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1. </a:t>
            </a:r>
            <a:r>
              <a:rPr lang="en-US" sz="4400" b="1" dirty="0" err="1">
                <a:solidFill>
                  <a:srgbClr val="FF0000"/>
                </a:solidFill>
                <a:latin typeface="Times New Roman" panose="02020603050405020304" pitchFamily="18" charset="0"/>
                <a:cs typeface="Times New Roman" panose="02020603050405020304" pitchFamily="18" charset="0"/>
              </a:rPr>
              <a:t>Khí</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áp</a:t>
            </a:r>
            <a:r>
              <a:rPr lang="en-US" sz="4400" b="1" dirty="0">
                <a:solidFill>
                  <a:srgbClr val="FF0000"/>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xmlns="" id="{56F8FF9D-A7E9-4C88-B0C2-22AA88CF6C3D}"/>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1000"/>
                    </a14:imgEffect>
                  </a14:imgLayer>
                </a14:imgProps>
              </a:ext>
              <a:ext uri="{28A0092B-C50C-407E-A947-70E740481C1C}">
                <a14:useLocalDpi xmlns:a14="http://schemas.microsoft.com/office/drawing/2010/main" val="0"/>
              </a:ext>
            </a:extLst>
          </a:blip>
          <a:srcRect l="2927" r="48614" b="16529"/>
          <a:stretch/>
        </p:blipFill>
        <p:spPr>
          <a:xfrm>
            <a:off x="364915" y="2512718"/>
            <a:ext cx="3396964" cy="4041737"/>
          </a:xfrm>
          <a:prstGeom prst="rect">
            <a:avLst/>
          </a:prstGeom>
        </p:spPr>
      </p:pic>
      <p:sp>
        <p:nvSpPr>
          <p:cNvPr id="13" name="TextBox 12">
            <a:extLst>
              <a:ext uri="{FF2B5EF4-FFF2-40B4-BE49-F238E27FC236}">
                <a16:creationId xmlns:a16="http://schemas.microsoft.com/office/drawing/2014/main" xmlns="" id="{C29AB4E0-03D9-4575-9044-E95CDE902686}"/>
              </a:ext>
            </a:extLst>
          </p:cNvPr>
          <p:cNvSpPr txBox="1"/>
          <p:nvPr/>
        </p:nvSpPr>
        <p:spPr>
          <a:xfrm>
            <a:off x="1717125" y="867250"/>
            <a:ext cx="9936979" cy="1692771"/>
          </a:xfrm>
          <a:prstGeom prst="rect">
            <a:avLst/>
          </a:prstGeom>
          <a:solidFill>
            <a:srgbClr val="FB6E6E"/>
          </a:solidFill>
          <a:ln>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eaLnBrk="0" hangingPunct="0">
              <a:spcBef>
                <a:spcPts val="600"/>
              </a:spcBef>
              <a:spcAft>
                <a:spcPts val="600"/>
              </a:spcAft>
            </a:pPr>
            <a:r>
              <a:rPr lang="en-US" sz="2800" b="1" dirty="0" err="1">
                <a:solidFill>
                  <a:schemeClr val="tx1"/>
                </a:solidFill>
                <a:latin typeface="Times New Roman" pitchFamily="18" charset="0"/>
                <a:cs typeface="Times New Roman" pitchFamily="18" charset="0"/>
              </a:rPr>
              <a:t>Dựa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vào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hình</a:t>
            </a:r>
            <a:r>
              <a:rPr lang="en-US" sz="2800" b="1" dirty="0">
                <a:solidFill>
                  <a:schemeClr val="tx1"/>
                </a:solidFill>
                <a:latin typeface="Times New Roman" pitchFamily="18" charset="0"/>
                <a:cs typeface="Times New Roman" pitchFamily="18" charset="0"/>
              </a:rPr>
              <a:t> 12.4a </a:t>
            </a:r>
            <a:r>
              <a:rPr lang="en-US" sz="2800" b="1" dirty="0" err="1">
                <a:solidFill>
                  <a:schemeClr val="tx1"/>
                </a:solidFill>
                <a:latin typeface="Times New Roman" pitchFamily="18" charset="0"/>
                <a:cs typeface="Times New Roman" pitchFamily="18" charset="0"/>
              </a:rPr>
              <a:t>và</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thông</a:t>
            </a:r>
            <a:r>
              <a:rPr lang="en-US" sz="2800" b="1" dirty="0">
                <a:solidFill>
                  <a:schemeClr val="tx1"/>
                </a:solidFill>
                <a:latin typeface="Times New Roman" pitchFamily="18" charset="0"/>
                <a:cs typeface="Times New Roman" pitchFamily="18" charset="0"/>
              </a:rPr>
              <a:t> tin </a:t>
            </a:r>
            <a:r>
              <a:rPr lang="en-US" sz="2800" b="1" dirty="0" err="1">
                <a:solidFill>
                  <a:schemeClr val="tx1"/>
                </a:solidFill>
                <a:latin typeface="Times New Roman" pitchFamily="18" charset="0"/>
                <a:cs typeface="Times New Roman" pitchFamily="18" charset="0"/>
              </a:rPr>
              <a:t>trong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bài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em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hãy</a:t>
            </a:r>
            <a:r>
              <a:rPr lang="en-US" sz="2800" b="1" dirty="0">
                <a:solidFill>
                  <a:schemeClr val="tx1"/>
                </a:solidFill>
                <a:latin typeface="Times New Roman" pitchFamily="18" charset="0"/>
                <a:cs typeface="Times New Roman" pitchFamily="18" charset="0"/>
              </a:rPr>
              <a:t>:</a:t>
            </a:r>
          </a:p>
          <a:p>
            <a:pPr marL="342900" indent="-342900" algn="just" eaLnBrk="0" hangingPunct="0">
              <a:spcBef>
                <a:spcPts val="600"/>
              </a:spcBef>
              <a:spcAft>
                <a:spcPts val="600"/>
              </a:spcAft>
              <a:buFontTx/>
              <a:buChar char="-"/>
            </a:pPr>
            <a:r>
              <a:rPr lang="en-US" sz="2800" b="1" dirty="0" err="1">
                <a:solidFill>
                  <a:schemeClr val="tx1"/>
                </a:solidFill>
                <a:latin typeface="Times New Roman" pitchFamily="18" charset="0"/>
                <a:cs typeface="Times New Roman" pitchFamily="18" charset="0"/>
              </a:rPr>
              <a:t>Đọc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trị</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số</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khí</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áp</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đang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hiển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thị</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trên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khí</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áp</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kế</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kim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loại</a:t>
            </a:r>
            <a:r>
              <a:rPr lang="en-US" sz="2800" b="1" dirty="0">
                <a:solidFill>
                  <a:schemeClr val="tx1"/>
                </a:solidFill>
                <a:latin typeface="Times New Roman" pitchFamily="18" charset="0"/>
                <a:cs typeface="Times New Roman" pitchFamily="18" charset="0"/>
              </a:rPr>
              <a:t>?</a:t>
            </a:r>
          </a:p>
          <a:p>
            <a:pPr marL="342900" indent="-342900" algn="just" eaLnBrk="0" hangingPunct="0">
              <a:spcBef>
                <a:spcPts val="600"/>
              </a:spcBef>
              <a:spcAft>
                <a:spcPts val="600"/>
              </a:spcAft>
              <a:buFontTx/>
              <a:buChar char="-"/>
            </a:pPr>
            <a:r>
              <a:rPr lang="en-US" sz="2800" b="1" dirty="0" err="1">
                <a:solidFill>
                  <a:schemeClr val="tx1"/>
                </a:solidFill>
                <a:latin typeface="Times New Roman" pitchFamily="18" charset="0"/>
                <a:cs typeface="Times New Roman" pitchFamily="18" charset="0"/>
              </a:rPr>
              <a:t>Trị</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số</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ấy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là</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khí</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áp</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thấp</a:t>
            </a:r>
            <a:r>
              <a:rPr lang="en-US" sz="2800" b="1" dirty="0">
                <a:solidFill>
                  <a:schemeClr val="tx1"/>
                </a:solidFill>
                <a:latin typeface="Times New Roman" pitchFamily="18" charset="0"/>
                <a:cs typeface="Times New Roman" pitchFamily="18" charset="0"/>
              </a:rPr>
              <a:t> hay </a:t>
            </a:r>
            <a:r>
              <a:rPr lang="en-US" sz="2800" b="1" dirty="0" err="1">
                <a:solidFill>
                  <a:schemeClr val="tx1"/>
                </a:solidFill>
                <a:latin typeface="Times New Roman" pitchFamily="18" charset="0"/>
                <a:cs typeface="Times New Roman" pitchFamily="18" charset="0"/>
              </a:rPr>
              <a:t>khi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áp</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cao</a:t>
            </a:r>
            <a:r>
              <a:rPr lang="en-US" sz="2800" b="1" dirty="0">
                <a:solidFill>
                  <a:schemeClr val="tx1"/>
                </a:solidFill>
                <a:latin typeface="Times New Roman" pitchFamily="18" charset="0"/>
                <a:cs typeface="Times New Roman" pitchFamily="18" charset="0"/>
              </a:rPr>
              <a:t>?</a:t>
            </a:r>
          </a:p>
        </p:txBody>
      </p:sp>
      <p:sp>
        <p:nvSpPr>
          <p:cNvPr id="14" name="TextBox 13">
            <a:extLst>
              <a:ext uri="{FF2B5EF4-FFF2-40B4-BE49-F238E27FC236}">
                <a16:creationId xmlns:a16="http://schemas.microsoft.com/office/drawing/2014/main" xmlns="" id="{78474441-53FF-4E55-99D1-A64728B3FDEF}"/>
              </a:ext>
            </a:extLst>
          </p:cNvPr>
          <p:cNvSpPr txBox="1"/>
          <p:nvPr/>
        </p:nvSpPr>
        <p:spPr>
          <a:xfrm>
            <a:off x="3855898" y="2775235"/>
            <a:ext cx="8188967" cy="3785652"/>
          </a:xfrm>
          <a:prstGeom prst="rect">
            <a:avLst/>
          </a:prstGeom>
          <a:solidFill>
            <a:srgbClr val="FFE29E"/>
          </a:solidFill>
          <a:ln w="28575">
            <a:solidFill>
              <a:schemeClr val="tx1"/>
            </a:solidFill>
          </a:ln>
        </p:spPr>
        <p:txBody>
          <a:bodyPr wrap="square">
            <a:spAutoFit/>
          </a:bodyPr>
          <a:lstStyle/>
          <a:p>
            <a:pPr lvl="0" algn="just"/>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1,2 bar </a:t>
            </a:r>
          </a:p>
          <a:p>
            <a:pPr lvl="0" algn="just"/>
            <a:r>
              <a:rPr lang="en-US" sz="3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3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1: </a:t>
            </a:r>
          </a:p>
          <a:p>
            <a:pPr marL="0" marR="0" lvl="0" indent="0" algn="just" defTabSz="914400" rtl="0" eaLnBrk="1" fontAlgn="auto" latinLnBrk="0" hangingPunct="1">
              <a:buClrTx/>
              <a:buSzTx/>
              <a:buFontTx/>
              <a:buNone/>
              <a:tabLst/>
              <a:defRPr/>
            </a:pPr>
            <a:r>
              <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1bar = 1000 mbar </a:t>
            </a:r>
            <a:r>
              <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1,2 x 1000 = 1200 mb &gt; 1013,1mB</a:t>
            </a:r>
          </a:p>
          <a:p>
            <a:pPr lvl="0" algn="just"/>
            <a:r>
              <a:rPr lang="en-US" sz="3000" b="1" dirty="0" err="1">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3000" b="1"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2:</a:t>
            </a:r>
          </a:p>
          <a:p>
            <a:pPr lvl="0" algn="just"/>
            <a:r>
              <a:rPr lang="en-US" sz="3000" b="1"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1 bar = 0.987 atm </a:t>
            </a:r>
            <a:r>
              <a:rPr lang="en-US" sz="3000" b="1" dirty="0" err="1">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3000" b="1"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1 atm = 760 mmHg</a:t>
            </a:r>
          </a:p>
          <a:p>
            <a:pPr lvl="0" algn="just"/>
            <a:r>
              <a:rPr lang="en-US" sz="3000" b="1"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1,2 x 0,987 x 760 = 900,144mmHg &gt; 760mmHg </a:t>
            </a:r>
            <a:endParaRPr lang="en-US" sz="30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r>
              <a:rPr lang="en-US" sz="3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3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3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ấy</a:t>
            </a:r>
            <a:r>
              <a:rPr lang="en-US" sz="3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3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3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cao</a:t>
            </a:r>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3553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4"/>
        <p:cNvGrpSpPr/>
        <p:nvPr/>
      </p:nvGrpSpPr>
      <p:grpSpPr>
        <a:xfrm>
          <a:off x="0" y="0"/>
          <a:ext cx="0" cy="0"/>
          <a:chOff x="0" y="0"/>
          <a:chExt cx="0" cy="0"/>
        </a:xfrm>
      </p:grpSpPr>
      <p:sp>
        <p:nvSpPr>
          <p:cNvPr id="1849" name="Google Shape;1849;p35"/>
          <p:cNvSpPr/>
          <p:nvPr/>
        </p:nvSpPr>
        <p:spPr>
          <a:xfrm>
            <a:off x="998452" y="152846"/>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0" name="Google Shape;1850;p35"/>
          <p:cNvSpPr/>
          <p:nvPr/>
        </p:nvSpPr>
        <p:spPr>
          <a:xfrm>
            <a:off x="364912" y="393485"/>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TextBox 5">
            <a:extLst>
              <a:ext uri="{FF2B5EF4-FFF2-40B4-BE49-F238E27FC236}">
                <a16:creationId xmlns:a16="http://schemas.microsoft.com/office/drawing/2014/main" xmlns="" id="{88B0FA0D-185C-46BB-A5A3-B12788871C4D}"/>
              </a:ext>
            </a:extLst>
          </p:cNvPr>
          <p:cNvSpPr txBox="1"/>
          <p:nvPr/>
        </p:nvSpPr>
        <p:spPr>
          <a:xfrm>
            <a:off x="1795457" y="130132"/>
            <a:ext cx="3942323"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1. </a:t>
            </a:r>
            <a:r>
              <a:rPr lang="en-US" sz="4400" b="1" dirty="0" err="1">
                <a:solidFill>
                  <a:srgbClr val="FF0000"/>
                </a:solidFill>
                <a:latin typeface="Times New Roman" panose="02020603050405020304" pitchFamily="18" charset="0"/>
                <a:cs typeface="Times New Roman" panose="02020603050405020304" pitchFamily="18" charset="0"/>
              </a:rPr>
              <a:t>Khí</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áp</a:t>
            </a:r>
            <a:r>
              <a:rPr lang="en-US" sz="4400" b="1" dirty="0">
                <a:solidFill>
                  <a:srgbClr val="FF0000"/>
                </a:solidFill>
                <a:latin typeface="Times New Roman" panose="02020603050405020304" pitchFamily="18" charset="0"/>
                <a:cs typeface="Times New Roman" panose="02020603050405020304" pitchFamily="18" charset="0"/>
              </a:rPr>
              <a:t>:</a:t>
            </a:r>
          </a:p>
        </p:txBody>
      </p:sp>
      <p:graphicFrame>
        <p:nvGraphicFramePr>
          <p:cNvPr id="4" name="Table 7">
            <a:extLst>
              <a:ext uri="{FF2B5EF4-FFF2-40B4-BE49-F238E27FC236}">
                <a16:creationId xmlns:a16="http://schemas.microsoft.com/office/drawing/2014/main" xmlns="" id="{B922804A-EF15-441A-8101-7941FB9502CA}"/>
              </a:ext>
            </a:extLst>
          </p:cNvPr>
          <p:cNvGraphicFramePr>
            <a:graphicFrameLocks noGrp="1"/>
          </p:cNvGraphicFramePr>
          <p:nvPr>
            <p:extLst>
              <p:ext uri="{D42A27DB-BD31-4B8C-83A1-F6EECF244321}">
                <p14:modId xmlns:p14="http://schemas.microsoft.com/office/powerpoint/2010/main" val="700476399"/>
              </p:ext>
            </p:extLst>
          </p:nvPr>
        </p:nvGraphicFramePr>
        <p:xfrm>
          <a:off x="649708" y="1062497"/>
          <a:ext cx="10892589" cy="1343495"/>
        </p:xfrm>
        <a:graphic>
          <a:graphicData uri="http://schemas.openxmlformats.org/drawingml/2006/table">
            <a:tbl>
              <a:tblPr firstRow="1" bandRow="1">
                <a:tableStyleId>{5C22544A-7EE6-4342-B048-85BDC9FD1C3A}</a:tableStyleId>
              </a:tblPr>
              <a:tblGrid>
                <a:gridCol w="3208421">
                  <a:extLst>
                    <a:ext uri="{9D8B030D-6E8A-4147-A177-3AD203B41FA5}">
                      <a16:colId xmlns:a16="http://schemas.microsoft.com/office/drawing/2014/main" xmlns="" val="3518285011"/>
                    </a:ext>
                  </a:extLst>
                </a:gridCol>
                <a:gridCol w="4427621">
                  <a:extLst>
                    <a:ext uri="{9D8B030D-6E8A-4147-A177-3AD203B41FA5}">
                      <a16:colId xmlns:a16="http://schemas.microsoft.com/office/drawing/2014/main" xmlns="" val="422491004"/>
                    </a:ext>
                  </a:extLst>
                </a:gridCol>
                <a:gridCol w="3256547">
                  <a:extLst>
                    <a:ext uri="{9D8B030D-6E8A-4147-A177-3AD203B41FA5}">
                      <a16:colId xmlns:a16="http://schemas.microsoft.com/office/drawing/2014/main" xmlns="" val="124503965"/>
                    </a:ext>
                  </a:extLst>
                </a:gridCol>
              </a:tblGrid>
              <a:tr h="740166">
                <a:tc>
                  <a:txBody>
                    <a:bodyPr/>
                    <a:lstStyle/>
                    <a:p>
                      <a:pPr algn="ctr"/>
                      <a:r>
                        <a:rPr lang="en-US" sz="3200" dirty="0">
                          <a:latin typeface="Times New Roman" panose="02020603050405020304" pitchFamily="18" charset="0"/>
                          <a:cs typeface="Times New Roman" panose="02020603050405020304" pitchFamily="18" charset="0"/>
                        </a:rPr>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F9F"/>
                    </a:solidFill>
                  </a:tcPr>
                </a:tc>
                <a:tc>
                  <a:txBody>
                    <a:bodyPr/>
                    <a:lstStyle/>
                    <a:p>
                      <a:pPr algn="ctr"/>
                      <a:r>
                        <a:rPr lang="en-US" sz="2800" dirty="0">
                          <a:latin typeface="Times New Roman" panose="02020603050405020304" pitchFamily="18" charset="0"/>
                          <a:cs typeface="Times New Roman" panose="02020603050405020304" pitchFamily="18" charset="0"/>
                        </a:rPr>
                        <a:t>760 mmHg </a:t>
                      </a:r>
                      <a:r>
                        <a:rPr lang="en-US" sz="2800" u="sng" dirty="0">
                          <a:latin typeface="Times New Roman" panose="02020603050405020304" pitchFamily="18" charset="0"/>
                          <a:cs typeface="Times New Roman" panose="02020603050405020304" pitchFamily="18" charset="0"/>
                        </a:rPr>
                        <a:t>~</a:t>
                      </a:r>
                      <a:r>
                        <a:rPr lang="en-US" sz="2800" u="none" dirty="0">
                          <a:latin typeface="Times New Roman" panose="02020603050405020304" pitchFamily="18" charset="0"/>
                          <a:cs typeface="Times New Roman" panose="02020603050405020304" pitchFamily="18" charset="0"/>
                        </a:rPr>
                        <a:t> 1013,1 </a:t>
                      </a:r>
                      <a:r>
                        <a:rPr lang="en-US" sz="2800" u="none" dirty="0" err="1">
                          <a:latin typeface="Times New Roman" panose="02020603050405020304" pitchFamily="18" charset="0"/>
                          <a:cs typeface="Times New Roman" panose="02020603050405020304" pitchFamily="18" charset="0"/>
                        </a:rPr>
                        <a:t>milibar</a:t>
                      </a:r>
                      <a:r>
                        <a:rPr lang="en-US" sz="2800" u="none"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F9F"/>
                    </a:solidFill>
                  </a:tcPr>
                </a:tc>
                <a:tc>
                  <a:txBody>
                    <a:bodyPr/>
                    <a:lstStyle/>
                    <a:p>
                      <a:pPr algn="ctr"/>
                      <a:r>
                        <a:rPr lang="en-US" sz="3200" dirty="0">
                          <a:latin typeface="Times New Roman" panose="02020603050405020304" pitchFamily="18" charset="0"/>
                          <a:cs typeface="Times New Roman" panose="02020603050405020304" pitchFamily="18" charset="0"/>
                        </a:rPr>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F9F"/>
                    </a:solidFill>
                  </a:tcPr>
                </a:tc>
                <a:extLst>
                  <a:ext uri="{0D108BD9-81ED-4DB2-BD59-A6C34878D82A}">
                    <a16:rowId xmlns:a16="http://schemas.microsoft.com/office/drawing/2014/main" xmlns="" val="2328652831"/>
                  </a:ext>
                </a:extLst>
              </a:tr>
              <a:tr h="60332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dirty="0" err="1">
                          <a:latin typeface="Times New Roman" panose="02020603050405020304" pitchFamily="18" charset="0"/>
                          <a:cs typeface="Times New Roman" panose="02020603050405020304" pitchFamily="18" charset="0"/>
                        </a:rPr>
                        <a:t>Khí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thấp</a:t>
                      </a:r>
                      <a:r>
                        <a:rPr lang="en-US" sz="3200" b="1"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F9F"/>
                    </a:solidFill>
                  </a:tcPr>
                </a:tc>
                <a:tc>
                  <a:txBody>
                    <a:bodyPr/>
                    <a:lstStyle/>
                    <a:p>
                      <a:pPr algn="ctr"/>
                      <a:r>
                        <a:rPr lang="en-US" sz="3200" b="1" dirty="0" err="1">
                          <a:latin typeface="Times New Roman" panose="02020603050405020304" pitchFamily="18" charset="0"/>
                          <a:cs typeface="Times New Roman" panose="02020603050405020304" pitchFamily="18" charset="0"/>
                        </a:rPr>
                        <a:t>Khí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bình</a:t>
                      </a:r>
                      <a:r>
                        <a:rPr lang="en-US" sz="3200" b="1"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F9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dirty="0" err="1">
                          <a:latin typeface="Times New Roman" panose="02020603050405020304" pitchFamily="18" charset="0"/>
                          <a:cs typeface="Times New Roman" panose="02020603050405020304" pitchFamily="18" charset="0"/>
                        </a:rPr>
                        <a:t>Khí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cao</a:t>
                      </a:r>
                      <a:endParaRPr lang="en-US" sz="32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F9F"/>
                    </a:solidFill>
                  </a:tcPr>
                </a:tc>
                <a:extLst>
                  <a:ext uri="{0D108BD9-81ED-4DB2-BD59-A6C34878D82A}">
                    <a16:rowId xmlns:a16="http://schemas.microsoft.com/office/drawing/2014/main" xmlns="" val="4175087644"/>
                  </a:ext>
                </a:extLst>
              </a:tr>
            </a:tbl>
          </a:graphicData>
        </a:graphic>
      </p:graphicFrame>
      <p:sp>
        <p:nvSpPr>
          <p:cNvPr id="15" name="TextBox 14">
            <a:extLst>
              <a:ext uri="{FF2B5EF4-FFF2-40B4-BE49-F238E27FC236}">
                <a16:creationId xmlns:a16="http://schemas.microsoft.com/office/drawing/2014/main" xmlns="" id="{904B3226-EF3E-4BC5-A502-8990E2536EFF}"/>
              </a:ext>
            </a:extLst>
          </p:cNvPr>
          <p:cNvSpPr txBox="1"/>
          <p:nvPr/>
        </p:nvSpPr>
        <p:spPr>
          <a:xfrm>
            <a:off x="4477416" y="2736310"/>
            <a:ext cx="7064889" cy="954107"/>
          </a:xfrm>
          <a:prstGeom prst="rect">
            <a:avLst/>
          </a:prstGeom>
          <a:solidFill>
            <a:srgbClr val="FFE29E"/>
          </a:solidFill>
          <a:ln w="28575">
            <a:solidFill>
              <a:srgbClr val="C00000"/>
            </a:solidFill>
          </a:ln>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Quan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12.5,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a:t>
            </a:r>
          </a:p>
          <a:p>
            <a:pPr algn="just"/>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Trên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Trái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Đất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có</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các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đai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khí</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áp</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nào</a:t>
            </a:r>
            <a:r>
              <a:rPr lang="en-US" sz="3200" b="1" dirty="0">
                <a:solidFill>
                  <a:srgbClr val="0070C0"/>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xmlns="" id="{0AF51A7F-0953-434D-9E5B-023E62B7BB09}"/>
              </a:ext>
            </a:extLst>
          </p:cNvPr>
          <p:cNvSpPr/>
          <p:nvPr/>
        </p:nvSpPr>
        <p:spPr>
          <a:xfrm>
            <a:off x="6432890" y="4114774"/>
            <a:ext cx="3467863" cy="529390"/>
          </a:xfrm>
          <a:prstGeom prst="rect">
            <a:avLst/>
          </a:prstGeom>
          <a:solidFill>
            <a:srgbClr val="70CA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smtClean="0">
                <a:solidFill>
                  <a:schemeClr val="tx1"/>
                </a:solidFill>
                <a:latin typeface="Times New Roman" panose="02020603050405020304" pitchFamily="18" charset="0"/>
                <a:cs typeface="Times New Roman" panose="02020603050405020304" pitchFamily="18" charset="0"/>
              </a:rPr>
              <a:t>KHÍ </a:t>
            </a:r>
            <a:r>
              <a:rPr lang="en-US" sz="3200" b="1" dirty="0">
                <a:solidFill>
                  <a:schemeClr val="tx1"/>
                </a:solidFill>
                <a:latin typeface="Times New Roman" panose="02020603050405020304" pitchFamily="18" charset="0"/>
                <a:cs typeface="Times New Roman" panose="02020603050405020304" pitchFamily="18" charset="0"/>
              </a:rPr>
              <a:t>ÁPTHẤP</a:t>
            </a:r>
          </a:p>
          <a:p>
            <a:pPr algn="ct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AF8F731E-3E10-4999-B57B-F6642CF837C9}"/>
              </a:ext>
            </a:extLst>
          </p:cNvPr>
          <p:cNvSpPr/>
          <p:nvPr/>
        </p:nvSpPr>
        <p:spPr>
          <a:xfrm>
            <a:off x="6432890" y="4961992"/>
            <a:ext cx="3467863" cy="529390"/>
          </a:xfrm>
          <a:prstGeom prst="rect">
            <a:avLst/>
          </a:prstGeom>
          <a:solidFill>
            <a:srgbClr val="F9B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KHÍ ÁP </a:t>
            </a:r>
            <a:r>
              <a:rPr lang="en-US" sz="3200" b="1" dirty="0">
                <a:solidFill>
                  <a:schemeClr val="tx1"/>
                </a:solidFill>
                <a:latin typeface="Times New Roman" panose="02020603050405020304" pitchFamily="18" charset="0"/>
                <a:cs typeface="Times New Roman" panose="02020603050405020304" pitchFamily="18" charset="0"/>
              </a:rPr>
              <a:t>CAO </a:t>
            </a:r>
          </a:p>
        </p:txBody>
      </p:sp>
      <p:pic>
        <p:nvPicPr>
          <p:cNvPr id="12" name="Picture 11">
            <a:extLst>
              <a:ext uri="{FF2B5EF4-FFF2-40B4-BE49-F238E27FC236}">
                <a16:creationId xmlns:a16="http://schemas.microsoft.com/office/drawing/2014/main" xmlns="" id="{BE9AF396-6047-4D0D-829E-CABC1DB2C453}"/>
              </a:ext>
            </a:extLst>
          </p:cNvPr>
          <p:cNvPicPr>
            <a:picLocks noChangeAspect="1"/>
          </p:cNvPicPr>
          <p:nvPr/>
        </p:nvPicPr>
        <p:blipFill>
          <a:blip r:embed="rId3"/>
          <a:stretch>
            <a:fillRect/>
          </a:stretch>
        </p:blipFill>
        <p:spPr>
          <a:xfrm>
            <a:off x="520263" y="2497525"/>
            <a:ext cx="3957144" cy="4302912"/>
          </a:xfrm>
          <a:prstGeom prst="rect">
            <a:avLst/>
          </a:prstGeom>
        </p:spPr>
      </p:pic>
      <p:sp>
        <p:nvSpPr>
          <p:cNvPr id="13" name="Rectangle 12"/>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4891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4"/>
        <p:cNvGrpSpPr/>
        <p:nvPr/>
      </p:nvGrpSpPr>
      <p:grpSpPr>
        <a:xfrm>
          <a:off x="0" y="0"/>
          <a:ext cx="0" cy="0"/>
          <a:chOff x="0" y="0"/>
          <a:chExt cx="0" cy="0"/>
        </a:xfrm>
      </p:grpSpPr>
      <p:pic>
        <p:nvPicPr>
          <p:cNvPr id="2" name="Picture 1">
            <a:extLst>
              <a:ext uri="{FF2B5EF4-FFF2-40B4-BE49-F238E27FC236}">
                <a16:creationId xmlns:a16="http://schemas.microsoft.com/office/drawing/2014/main" xmlns="" id="{7B7FE264-357F-4D3D-829A-3E1F1183E5C4}"/>
              </a:ext>
            </a:extLst>
          </p:cNvPr>
          <p:cNvPicPr>
            <a:picLocks noChangeAspect="1"/>
          </p:cNvPicPr>
          <p:nvPr/>
        </p:nvPicPr>
        <p:blipFill>
          <a:blip r:embed="rId3"/>
          <a:stretch>
            <a:fillRect/>
          </a:stretch>
        </p:blipFill>
        <p:spPr>
          <a:xfrm>
            <a:off x="78831" y="2640975"/>
            <a:ext cx="3862548" cy="4198203"/>
          </a:xfrm>
          <a:prstGeom prst="rect">
            <a:avLst/>
          </a:prstGeom>
        </p:spPr>
      </p:pic>
      <p:sp>
        <p:nvSpPr>
          <p:cNvPr id="1849" name="Google Shape;1849;p35"/>
          <p:cNvSpPr/>
          <p:nvPr/>
        </p:nvSpPr>
        <p:spPr>
          <a:xfrm>
            <a:off x="998452" y="152846"/>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0" name="Google Shape;1850;p35"/>
          <p:cNvSpPr/>
          <p:nvPr/>
        </p:nvSpPr>
        <p:spPr>
          <a:xfrm>
            <a:off x="364912" y="393485"/>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TextBox 5">
            <a:extLst>
              <a:ext uri="{FF2B5EF4-FFF2-40B4-BE49-F238E27FC236}">
                <a16:creationId xmlns:a16="http://schemas.microsoft.com/office/drawing/2014/main" xmlns="" id="{88B0FA0D-185C-46BB-A5A3-B12788871C4D}"/>
              </a:ext>
            </a:extLst>
          </p:cNvPr>
          <p:cNvSpPr txBox="1"/>
          <p:nvPr/>
        </p:nvSpPr>
        <p:spPr>
          <a:xfrm>
            <a:off x="1795456" y="147847"/>
            <a:ext cx="3942323" cy="769441"/>
          </a:xfrm>
          <a:prstGeom prst="rect">
            <a:avLst/>
          </a:prstGeom>
          <a:noFill/>
        </p:spPr>
        <p:txBody>
          <a:bodyPr wrap="square" rtlCol="0">
            <a:spAutoFit/>
          </a:bodyPr>
          <a:lstStyle/>
          <a:p>
            <a:pPr algn="just"/>
            <a:r>
              <a:rPr lang="en-US" sz="4400" b="1" dirty="0">
                <a:solidFill>
                  <a:srgbClr val="FF0000"/>
                </a:solidFill>
                <a:latin typeface="Times New Roman" panose="02020603050405020304" pitchFamily="18" charset="0"/>
                <a:cs typeface="Times New Roman" panose="02020603050405020304" pitchFamily="18" charset="0"/>
              </a:rPr>
              <a:t>1. </a:t>
            </a:r>
            <a:r>
              <a:rPr lang="en-US" sz="4400" b="1" dirty="0" err="1">
                <a:solidFill>
                  <a:srgbClr val="FF0000"/>
                </a:solidFill>
                <a:latin typeface="Times New Roman" panose="02020603050405020304" pitchFamily="18" charset="0"/>
                <a:cs typeface="Times New Roman" panose="02020603050405020304" pitchFamily="18" charset="0"/>
              </a:rPr>
              <a:t>Khí</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áp</a:t>
            </a:r>
            <a:r>
              <a:rPr lang="en-US" sz="4400" b="1" dirty="0">
                <a:solidFill>
                  <a:srgbClr val="FF0000"/>
                </a:solidFill>
                <a:latin typeface="Times New Roman" panose="02020603050405020304" pitchFamily="18" charset="0"/>
                <a:cs typeface="Times New Roman" panose="02020603050405020304" pitchFamily="18" charset="0"/>
              </a:rPr>
              <a:t>:</a:t>
            </a:r>
          </a:p>
        </p:txBody>
      </p:sp>
      <p:graphicFrame>
        <p:nvGraphicFramePr>
          <p:cNvPr id="4" name="Table 7">
            <a:extLst>
              <a:ext uri="{FF2B5EF4-FFF2-40B4-BE49-F238E27FC236}">
                <a16:creationId xmlns:a16="http://schemas.microsoft.com/office/drawing/2014/main" xmlns="" id="{B922804A-EF15-441A-8101-7941FB9502CA}"/>
              </a:ext>
            </a:extLst>
          </p:cNvPr>
          <p:cNvGraphicFramePr>
            <a:graphicFrameLocks noGrp="1"/>
          </p:cNvGraphicFramePr>
          <p:nvPr>
            <p:extLst>
              <p:ext uri="{D42A27DB-BD31-4B8C-83A1-F6EECF244321}">
                <p14:modId xmlns:p14="http://schemas.microsoft.com/office/powerpoint/2010/main" val="631142919"/>
              </p:ext>
            </p:extLst>
          </p:nvPr>
        </p:nvGraphicFramePr>
        <p:xfrm>
          <a:off x="791603" y="1062494"/>
          <a:ext cx="10607040" cy="138024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3518285011"/>
                    </a:ext>
                  </a:extLst>
                </a:gridCol>
                <a:gridCol w="5120640">
                  <a:extLst>
                    <a:ext uri="{9D8B030D-6E8A-4147-A177-3AD203B41FA5}">
                      <a16:colId xmlns:a16="http://schemas.microsoft.com/office/drawing/2014/main" xmlns="" val="422491004"/>
                    </a:ext>
                  </a:extLst>
                </a:gridCol>
                <a:gridCol w="2743200">
                  <a:extLst>
                    <a:ext uri="{9D8B030D-6E8A-4147-A177-3AD203B41FA5}">
                      <a16:colId xmlns:a16="http://schemas.microsoft.com/office/drawing/2014/main" xmlns="" val="124503965"/>
                    </a:ext>
                  </a:extLst>
                </a:gridCol>
              </a:tblGrid>
              <a:tr h="740166">
                <a:tc>
                  <a:txBody>
                    <a:bodyPr/>
                    <a:lstStyle/>
                    <a:p>
                      <a:pPr algn="ctr"/>
                      <a:r>
                        <a:rPr lang="en-US" sz="3600" dirty="0">
                          <a:latin typeface="Times New Roman" panose="02020603050405020304" pitchFamily="18" charset="0"/>
                          <a:cs typeface="Times New Roman" panose="02020603050405020304" pitchFamily="18" charset="0"/>
                        </a:rPr>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F9F"/>
                    </a:solidFill>
                  </a:tcPr>
                </a:tc>
                <a:tc>
                  <a:txBody>
                    <a:bodyPr/>
                    <a:lstStyle/>
                    <a:p>
                      <a:pPr algn="ctr"/>
                      <a:r>
                        <a:rPr lang="en-US" sz="3200" dirty="0">
                          <a:latin typeface="Times New Roman" panose="02020603050405020304" pitchFamily="18" charset="0"/>
                          <a:cs typeface="Times New Roman" panose="02020603050405020304" pitchFamily="18" charset="0"/>
                        </a:rPr>
                        <a:t>760 mmHg </a:t>
                      </a:r>
                      <a:r>
                        <a:rPr lang="en-US" sz="3200" u="sng" dirty="0">
                          <a:latin typeface="Times New Roman" panose="02020603050405020304" pitchFamily="18" charset="0"/>
                          <a:cs typeface="Times New Roman" panose="02020603050405020304" pitchFamily="18" charset="0"/>
                        </a:rPr>
                        <a:t>~ </a:t>
                      </a:r>
                      <a:r>
                        <a:rPr lang="en-US" sz="3200" u="none" dirty="0">
                          <a:latin typeface="Times New Roman" panose="02020603050405020304" pitchFamily="18" charset="0"/>
                          <a:cs typeface="Times New Roman" panose="02020603050405020304" pitchFamily="18" charset="0"/>
                        </a:rPr>
                        <a:t>1013,1 </a:t>
                      </a:r>
                      <a:r>
                        <a:rPr lang="en-US" sz="3200" u="none" dirty="0" err="1">
                          <a:latin typeface="Times New Roman" panose="02020603050405020304" pitchFamily="18" charset="0"/>
                          <a:cs typeface="Times New Roman" panose="02020603050405020304" pitchFamily="18" charset="0"/>
                        </a:rPr>
                        <a:t>milibar</a:t>
                      </a:r>
                      <a:r>
                        <a:rPr lang="en-US" sz="3200" u="none"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F9F"/>
                    </a:solidFill>
                  </a:tcPr>
                </a:tc>
                <a:tc>
                  <a:txBody>
                    <a:bodyPr/>
                    <a:lstStyle/>
                    <a:p>
                      <a:pPr algn="ctr"/>
                      <a:r>
                        <a:rPr lang="en-US" sz="3600" dirty="0">
                          <a:latin typeface="Times New Roman" panose="02020603050405020304" pitchFamily="18" charset="0"/>
                          <a:cs typeface="Times New Roman" panose="02020603050405020304" pitchFamily="18" charset="0"/>
                        </a:rPr>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F9F"/>
                    </a:solidFill>
                  </a:tcPr>
                </a:tc>
                <a:extLst>
                  <a:ext uri="{0D108BD9-81ED-4DB2-BD59-A6C34878D82A}">
                    <a16:rowId xmlns:a16="http://schemas.microsoft.com/office/drawing/2014/main" xmlns="" val="2328652831"/>
                  </a:ext>
                </a:extLst>
              </a:tr>
              <a:tr h="60332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b="1" dirty="0" err="1">
                          <a:latin typeface="Times New Roman" panose="02020603050405020304" pitchFamily="18" charset="0"/>
                          <a:cs typeface="Times New Roman" panose="02020603050405020304" pitchFamily="18" charset="0"/>
                        </a:rPr>
                        <a:t>Khí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áp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thấp</a:t>
                      </a:r>
                      <a:r>
                        <a:rPr lang="en-US" sz="3600" b="1"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F9F"/>
                    </a:solidFill>
                  </a:tcPr>
                </a:tc>
                <a:tc>
                  <a:txBody>
                    <a:bodyPr/>
                    <a:lstStyle/>
                    <a:p>
                      <a:pPr algn="ctr"/>
                      <a:r>
                        <a:rPr lang="en-US" sz="3600" b="1" dirty="0" err="1">
                          <a:latin typeface="Times New Roman" panose="02020603050405020304" pitchFamily="18" charset="0"/>
                          <a:cs typeface="Times New Roman" panose="02020603050405020304" pitchFamily="18" charset="0"/>
                        </a:rPr>
                        <a:t>Khí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áp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bình</a:t>
                      </a:r>
                      <a:r>
                        <a:rPr lang="en-US" sz="3600" b="1"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F9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b="1" dirty="0" err="1">
                          <a:latin typeface="Times New Roman" panose="02020603050405020304" pitchFamily="18" charset="0"/>
                          <a:cs typeface="Times New Roman" panose="02020603050405020304" pitchFamily="18" charset="0"/>
                        </a:rPr>
                        <a:t>Khí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áp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cao</a:t>
                      </a:r>
                      <a:endParaRPr lang="en-US" sz="36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F9F"/>
                    </a:solidFill>
                  </a:tcPr>
                </a:tc>
                <a:extLst>
                  <a:ext uri="{0D108BD9-81ED-4DB2-BD59-A6C34878D82A}">
                    <a16:rowId xmlns:a16="http://schemas.microsoft.com/office/drawing/2014/main" xmlns="" val="4175087644"/>
                  </a:ext>
                </a:extLst>
              </a:tr>
            </a:tbl>
          </a:graphicData>
        </a:graphic>
      </p:graphicFrame>
      <p:sp>
        <p:nvSpPr>
          <p:cNvPr id="15" name="TextBox 14">
            <a:extLst>
              <a:ext uri="{FF2B5EF4-FFF2-40B4-BE49-F238E27FC236}">
                <a16:creationId xmlns:a16="http://schemas.microsoft.com/office/drawing/2014/main" xmlns="" id="{904B3226-EF3E-4BC5-A502-8990E2536EFF}"/>
              </a:ext>
            </a:extLst>
          </p:cNvPr>
          <p:cNvSpPr txBox="1"/>
          <p:nvPr/>
        </p:nvSpPr>
        <p:spPr>
          <a:xfrm>
            <a:off x="3515715" y="2625948"/>
            <a:ext cx="7931993" cy="954107"/>
          </a:xfrm>
          <a:prstGeom prst="rect">
            <a:avLst/>
          </a:prstGeom>
          <a:solidFill>
            <a:srgbClr val="FFE29E"/>
          </a:solidFill>
          <a:ln w="38100">
            <a:solidFill>
              <a:srgbClr val="C00000"/>
            </a:solidFill>
          </a:ln>
        </p:spPr>
        <p:txBody>
          <a:bodyPr wrap="square">
            <a:spAutoFit/>
          </a:bodyPr>
          <a:lstStyle/>
          <a:p>
            <a:pPr algn="just"/>
            <a:r>
              <a:rPr lang="en-US" sz="2400" b="1" dirty="0">
                <a:solidFill>
                  <a:srgbClr val="002060"/>
                </a:solidFill>
                <a:latin typeface="Times New Roman" panose="02020603050405020304" pitchFamily="18" charset="0"/>
                <a:cs typeface="Times New Roman" panose="02020603050405020304" pitchFamily="18" charset="0"/>
              </a:rPr>
              <a:t>Quan </a:t>
            </a:r>
            <a:r>
              <a:rPr lang="en-US" sz="2400" b="1" dirty="0" err="1">
                <a:solidFill>
                  <a:srgbClr val="002060"/>
                </a:solidFill>
                <a:latin typeface="Times New Roman" panose="02020603050405020304" pitchFamily="18" charset="0"/>
                <a:cs typeface="Times New Roman" panose="02020603050405020304" pitchFamily="18" charset="0"/>
              </a:rPr>
              <a:t>sát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hình</a:t>
            </a:r>
            <a:r>
              <a:rPr lang="en-US" sz="2400" b="1" dirty="0">
                <a:solidFill>
                  <a:srgbClr val="002060"/>
                </a:solidFill>
                <a:latin typeface="Times New Roman" panose="02020603050405020304" pitchFamily="18" charset="0"/>
                <a:cs typeface="Times New Roman" panose="02020603050405020304" pitchFamily="18" charset="0"/>
              </a:rPr>
              <a:t> 12.5, </a:t>
            </a:r>
            <a:r>
              <a:rPr lang="en-US" sz="2400" b="1" dirty="0" err="1">
                <a:solidFill>
                  <a:srgbClr val="002060"/>
                </a:solidFill>
                <a:latin typeface="Times New Roman" panose="02020603050405020304" pitchFamily="18" charset="0"/>
                <a:cs typeface="Times New Roman" panose="02020603050405020304" pitchFamily="18" charset="0"/>
              </a:rPr>
              <a:t>em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hãy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biết</a:t>
            </a:r>
            <a:r>
              <a:rPr lang="en-US" sz="2400" b="1" dirty="0">
                <a:solidFill>
                  <a:srgbClr val="002060"/>
                </a:solidFill>
                <a:latin typeface="Times New Roman" panose="02020603050405020304" pitchFamily="18" charset="0"/>
                <a:cs typeface="Times New Roman" panose="02020603050405020304" pitchFamily="18" charset="0"/>
              </a:rPr>
              <a:t>:</a:t>
            </a:r>
          </a:p>
          <a:p>
            <a:pPr algn="just"/>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Nêu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đai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áp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thấp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đai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áp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cao</a:t>
            </a:r>
            <a:r>
              <a:rPr lang="en-US" sz="3200" b="1" dirty="0">
                <a:solidFill>
                  <a:srgbClr val="002060"/>
                </a:solidFill>
                <a:latin typeface="Times New Roman" panose="02020603050405020304" pitchFamily="18" charset="0"/>
                <a:cs typeface="Times New Roman" panose="02020603050405020304" pitchFamily="18" charset="0"/>
              </a:rPr>
              <a:t>.</a:t>
            </a:r>
          </a:p>
        </p:txBody>
      </p:sp>
      <p:graphicFrame>
        <p:nvGraphicFramePr>
          <p:cNvPr id="12" name="Table 11">
            <a:extLst>
              <a:ext uri="{FF2B5EF4-FFF2-40B4-BE49-F238E27FC236}">
                <a16:creationId xmlns:a16="http://schemas.microsoft.com/office/drawing/2014/main" xmlns="" id="{345BF96A-7699-4C00-9F61-0D49C79A8F95}"/>
              </a:ext>
            </a:extLst>
          </p:cNvPr>
          <p:cNvGraphicFramePr>
            <a:graphicFrameLocks noGrp="1"/>
          </p:cNvGraphicFramePr>
          <p:nvPr>
            <p:extLst>
              <p:ext uri="{D42A27DB-BD31-4B8C-83A1-F6EECF244321}">
                <p14:modId xmlns:p14="http://schemas.microsoft.com/office/powerpoint/2010/main" val="260380347"/>
              </p:ext>
            </p:extLst>
          </p:nvPr>
        </p:nvGraphicFramePr>
        <p:xfrm>
          <a:off x="3766617" y="3912667"/>
          <a:ext cx="8167880" cy="2277085"/>
        </p:xfrm>
        <a:graphic>
          <a:graphicData uri="http://schemas.openxmlformats.org/drawingml/2006/table">
            <a:tbl>
              <a:tblPr firstRow="1" firstCol="1" bandRow="1"/>
              <a:tblGrid>
                <a:gridCol w="4572984">
                  <a:extLst>
                    <a:ext uri="{9D8B030D-6E8A-4147-A177-3AD203B41FA5}">
                      <a16:colId xmlns:a16="http://schemas.microsoft.com/office/drawing/2014/main" xmlns="" val="607676573"/>
                    </a:ext>
                  </a:extLst>
                </a:gridCol>
                <a:gridCol w="3594896">
                  <a:extLst>
                    <a:ext uri="{9D8B030D-6E8A-4147-A177-3AD203B41FA5}">
                      <a16:colId xmlns:a16="http://schemas.microsoft.com/office/drawing/2014/main" xmlns="" val="2622957875"/>
                    </a:ext>
                  </a:extLst>
                </a:gridCol>
              </a:tblGrid>
              <a:tr h="455417">
                <a:tc>
                  <a:txBody>
                    <a:bodyPr/>
                    <a:lstStyle/>
                    <a:p>
                      <a:pPr marL="457200" algn="ctr">
                        <a:lnSpc>
                          <a:spcPct val="100000"/>
                        </a:lnSpc>
                        <a:spcBef>
                          <a:spcPts val="600"/>
                        </a:spcBef>
                        <a:spcAft>
                          <a:spcPts val="600"/>
                        </a:spcAft>
                      </a:pP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tc>
                  <a:txBody>
                    <a:bodyPr/>
                    <a:lstStyle/>
                    <a:p>
                      <a:pPr marL="457200" algn="ctr">
                        <a:lnSpc>
                          <a:spcPct val="100000"/>
                        </a:lnSpc>
                        <a:spcBef>
                          <a:spcPts val="600"/>
                        </a:spcBef>
                        <a:spcAft>
                          <a:spcPts val="600"/>
                        </a:spcAft>
                      </a:pP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THẤP</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extLst>
                  <a:ext uri="{0D108BD9-81ED-4DB2-BD59-A6C34878D82A}">
                    <a16:rowId xmlns:a16="http://schemas.microsoft.com/office/drawing/2014/main" xmlns="" val="2583818578"/>
                  </a:ext>
                </a:extLst>
              </a:tr>
              <a:tr h="455417">
                <a:tc>
                  <a:txBody>
                    <a:bodyPr/>
                    <a:lstStyle/>
                    <a:p>
                      <a:pPr marL="457200" algn="just">
                        <a:lnSpc>
                          <a:spcPct val="100000"/>
                        </a:lnSpc>
                        <a:spcBef>
                          <a:spcPts val="600"/>
                        </a:spcBef>
                        <a:spcAft>
                          <a:spcPts val="600"/>
                        </a:spcAft>
                      </a:pP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đới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(BBC)</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tc>
                  <a:txBody>
                    <a:bodyPr/>
                    <a:lstStyle/>
                    <a:p>
                      <a:pPr marL="457200" algn="just">
                        <a:lnSpc>
                          <a:spcPct val="100000"/>
                        </a:lnSpc>
                        <a:spcBef>
                          <a:spcPts val="600"/>
                        </a:spcBef>
                        <a:spcAft>
                          <a:spcPts val="600"/>
                        </a:spcAft>
                      </a:pP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đạo</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extLst>
                  <a:ext uri="{0D108BD9-81ED-4DB2-BD59-A6C34878D82A}">
                    <a16:rowId xmlns:a16="http://schemas.microsoft.com/office/drawing/2014/main" xmlns="" val="2610036719"/>
                  </a:ext>
                </a:extLst>
              </a:tr>
              <a:tr h="455417">
                <a:tc>
                  <a:txBody>
                    <a:bodyPr/>
                    <a:lstStyle/>
                    <a:p>
                      <a:pPr marL="457200" algn="just">
                        <a:lnSpc>
                          <a:spcPct val="100000"/>
                        </a:lnSpc>
                        <a:spcBef>
                          <a:spcPts val="600"/>
                        </a:spcBef>
                        <a:spcAft>
                          <a:spcPts val="600"/>
                        </a:spcAft>
                      </a:pP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cận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tc>
                  <a:txBody>
                    <a:bodyPr/>
                    <a:lstStyle/>
                    <a:p>
                      <a:pPr marL="457200" algn="just">
                        <a:lnSpc>
                          <a:spcPct val="100000"/>
                        </a:lnSpc>
                        <a:spcBef>
                          <a:spcPts val="600"/>
                        </a:spcBef>
                        <a:spcAft>
                          <a:spcPts val="600"/>
                        </a:spcAft>
                      </a:pP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đới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(BBC)</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extLst>
                  <a:ext uri="{0D108BD9-81ED-4DB2-BD59-A6C34878D82A}">
                    <a16:rowId xmlns:a16="http://schemas.microsoft.com/office/drawing/2014/main" xmlns="" val="1183629952"/>
                  </a:ext>
                </a:extLst>
              </a:tr>
              <a:tr h="455417">
                <a:tc>
                  <a:txBody>
                    <a:bodyPr/>
                    <a:lstStyle/>
                    <a:p>
                      <a:pPr marL="457200" algn="just">
                        <a:lnSpc>
                          <a:spcPct val="100000"/>
                        </a:lnSpc>
                        <a:spcBef>
                          <a:spcPts val="600"/>
                        </a:spcBef>
                        <a:spcAft>
                          <a:spcPts val="600"/>
                        </a:spcAft>
                      </a:pP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đới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(NBC)</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tc>
                  <a:txBody>
                    <a:bodyPr/>
                    <a:lstStyle/>
                    <a:p>
                      <a:pPr marL="457200" algn="just">
                        <a:lnSpc>
                          <a:spcPct val="100000"/>
                        </a:lnSpc>
                        <a:spcBef>
                          <a:spcPts val="600"/>
                        </a:spcBef>
                        <a:spcAft>
                          <a:spcPts val="600"/>
                        </a:spcAft>
                      </a:pP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đới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(NBC)</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extLst>
                  <a:ext uri="{0D108BD9-81ED-4DB2-BD59-A6C34878D82A}">
                    <a16:rowId xmlns:a16="http://schemas.microsoft.com/office/drawing/2014/main" xmlns="" val="1882576084"/>
                  </a:ext>
                </a:extLst>
              </a:tr>
              <a:tr h="455417">
                <a:tc>
                  <a:txBody>
                    <a:bodyPr/>
                    <a:lstStyle/>
                    <a:p>
                      <a:pPr marL="457200" algn="just">
                        <a:lnSpc>
                          <a:spcPct val="100000"/>
                        </a:lnSpc>
                        <a:spcBef>
                          <a:spcPts val="600"/>
                        </a:spcBef>
                        <a:spcAft>
                          <a:spcPts val="600"/>
                        </a:spcAft>
                      </a:pP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cận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tc>
                  <a:txBody>
                    <a:bodyPr/>
                    <a:lstStyle/>
                    <a:p>
                      <a:pPr marL="457200" algn="just">
                        <a:lnSpc>
                          <a:spcPct val="100000"/>
                        </a:lnSpc>
                        <a:spcBef>
                          <a:spcPts val="600"/>
                        </a:spcBef>
                        <a:spcAft>
                          <a:spcPts val="600"/>
                        </a:spcAft>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extLst>
                  <a:ext uri="{0D108BD9-81ED-4DB2-BD59-A6C34878D82A}">
                    <a16:rowId xmlns:a16="http://schemas.microsoft.com/office/drawing/2014/main" xmlns="" val="88308774"/>
                  </a:ext>
                </a:extLst>
              </a:tr>
            </a:tbl>
          </a:graphicData>
        </a:graphic>
      </p:graphicFrame>
      <p:sp>
        <p:nvSpPr>
          <p:cNvPr id="10" name="Rectangle 9"/>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3351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4"/>
        <p:cNvGrpSpPr/>
        <p:nvPr/>
      </p:nvGrpSpPr>
      <p:grpSpPr>
        <a:xfrm>
          <a:off x="0" y="0"/>
          <a:ext cx="0" cy="0"/>
          <a:chOff x="0" y="0"/>
          <a:chExt cx="0" cy="0"/>
        </a:xfrm>
      </p:grpSpPr>
      <p:sp>
        <p:nvSpPr>
          <p:cNvPr id="1849" name="Google Shape;1849;p35"/>
          <p:cNvSpPr/>
          <p:nvPr/>
        </p:nvSpPr>
        <p:spPr>
          <a:xfrm>
            <a:off x="11025324" y="222264"/>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0" name="Google Shape;1850;p35"/>
          <p:cNvSpPr/>
          <p:nvPr/>
        </p:nvSpPr>
        <p:spPr>
          <a:xfrm>
            <a:off x="10391784" y="462907"/>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TextBox 5">
            <a:extLst>
              <a:ext uri="{FF2B5EF4-FFF2-40B4-BE49-F238E27FC236}">
                <a16:creationId xmlns:a16="http://schemas.microsoft.com/office/drawing/2014/main" xmlns="" id="{88B0FA0D-185C-46BB-A5A3-B12788871C4D}"/>
              </a:ext>
            </a:extLst>
          </p:cNvPr>
          <p:cNvSpPr txBox="1"/>
          <p:nvPr/>
        </p:nvSpPr>
        <p:spPr>
          <a:xfrm>
            <a:off x="364913" y="387213"/>
            <a:ext cx="3942323" cy="769441"/>
          </a:xfrm>
          <a:prstGeom prst="rect">
            <a:avLst/>
          </a:prstGeom>
          <a:noFill/>
        </p:spPr>
        <p:txBody>
          <a:bodyPr wrap="square" rtlCol="0">
            <a:spAutoFit/>
          </a:bodyPr>
          <a:lstStyle/>
          <a:p>
            <a:pPr algn="just">
              <a:spcBef>
                <a:spcPts val="600"/>
              </a:spcBef>
              <a:spcAft>
                <a:spcPts val="600"/>
              </a:spcAft>
            </a:pPr>
            <a:r>
              <a:rPr lang="en-US" sz="4400" b="1" dirty="0">
                <a:solidFill>
                  <a:srgbClr val="FF0000"/>
                </a:solidFill>
                <a:latin typeface="Times New Roman" panose="02020603050405020304" pitchFamily="18" charset="0"/>
                <a:cs typeface="Times New Roman" panose="02020603050405020304" pitchFamily="18" charset="0"/>
              </a:rPr>
              <a:t>1. </a:t>
            </a:r>
            <a:r>
              <a:rPr lang="en-US" sz="4400" b="1" dirty="0" err="1">
                <a:solidFill>
                  <a:srgbClr val="FF0000"/>
                </a:solidFill>
                <a:latin typeface="Times New Roman" panose="02020603050405020304" pitchFamily="18" charset="0"/>
                <a:cs typeface="Times New Roman" panose="02020603050405020304" pitchFamily="18" charset="0"/>
              </a:rPr>
              <a:t>Khí</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áp</a:t>
            </a:r>
            <a:r>
              <a:rPr lang="en-US" sz="4400" b="1" dirty="0">
                <a:solidFill>
                  <a:srgbClr val="FF000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xmlns="" id="{7A06FDE1-0E3A-4CC2-AD4D-7027449E3095}"/>
              </a:ext>
            </a:extLst>
          </p:cNvPr>
          <p:cNvSpPr txBox="1"/>
          <p:nvPr/>
        </p:nvSpPr>
        <p:spPr>
          <a:xfrm>
            <a:off x="364913" y="1409824"/>
            <a:ext cx="11569584" cy="4616648"/>
          </a:xfrm>
          <a:prstGeom prst="rect">
            <a:avLst/>
          </a:prstGeom>
          <a:noFill/>
        </p:spPr>
        <p:txBody>
          <a:bodyPr wrap="square" rtlCol="0">
            <a:spAutoFit/>
          </a:bodyPr>
          <a:lstStyle/>
          <a:p>
            <a:pPr marL="457200" lvl="0" indent="-457200" algn="just">
              <a:spcBef>
                <a:spcPts val="600"/>
              </a:spcBef>
              <a:spcAft>
                <a:spcPts val="600"/>
              </a:spcAft>
              <a:buFontTx/>
              <a:buChar char="-"/>
            </a:pPr>
            <a:r>
              <a:rPr lang="en-US" sz="4400" b="1" dirty="0" err="1">
                <a:solidFill>
                  <a:srgbClr val="0000CC"/>
                </a:solidFill>
                <a:latin typeface="Times New Roman" pitchFamily="18" charset="0"/>
                <a:cs typeface="Times New Roman" pitchFamily="18" charset="0"/>
              </a:rPr>
              <a:t>Là</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sức</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ép</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của</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khí</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quyển</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lên</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bề</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mặt</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Trái</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Đất</a:t>
            </a:r>
            <a:r>
              <a:rPr lang="en-US" sz="4400" b="1" dirty="0">
                <a:solidFill>
                  <a:srgbClr val="0000CC"/>
                </a:solidFill>
                <a:latin typeface="Times New Roman" pitchFamily="18" charset="0"/>
                <a:cs typeface="Times New Roman" pitchFamily="18" charset="0"/>
              </a:rPr>
              <a:t>.</a:t>
            </a:r>
          </a:p>
          <a:p>
            <a:pPr marL="457200" lvl="0" indent="-457200" algn="just">
              <a:spcBef>
                <a:spcPts val="600"/>
              </a:spcBef>
              <a:spcAft>
                <a:spcPts val="600"/>
              </a:spcAft>
              <a:buFontTx/>
              <a:buChar char="-"/>
            </a:pPr>
            <a:r>
              <a:rPr lang="en-US" sz="4400" b="1" dirty="0" err="1">
                <a:solidFill>
                  <a:srgbClr val="0000CC"/>
                </a:solidFill>
                <a:latin typeface="Times New Roman" pitchFamily="18" charset="0"/>
                <a:cs typeface="Times New Roman" pitchFamily="18" charset="0"/>
              </a:rPr>
              <a:t>Dụng</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cụ</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để</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đo</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khí</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áp</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là</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khí</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áp</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kế</a:t>
            </a:r>
            <a:r>
              <a:rPr lang="en-US" sz="4400" b="1" dirty="0">
                <a:solidFill>
                  <a:srgbClr val="0000CC"/>
                </a:solidFill>
                <a:latin typeface="Times New Roman" pitchFamily="18" charset="0"/>
                <a:cs typeface="Times New Roman" pitchFamily="18" charset="0"/>
              </a:rPr>
              <a:t>.</a:t>
            </a:r>
          </a:p>
          <a:p>
            <a:pPr marL="457200" lvl="0" indent="-457200" algn="just">
              <a:spcBef>
                <a:spcPts val="600"/>
              </a:spcBef>
              <a:spcAft>
                <a:spcPts val="600"/>
              </a:spcAft>
              <a:buFontTx/>
              <a:buChar char="-"/>
            </a:pPr>
            <a:r>
              <a:rPr lang="en-US" sz="4400" b="1" dirty="0" err="1">
                <a:solidFill>
                  <a:srgbClr val="0000CC"/>
                </a:solidFill>
                <a:latin typeface="Times New Roman" pitchFamily="18" charset="0"/>
                <a:cs typeface="Times New Roman" pitchFamily="18" charset="0"/>
              </a:rPr>
              <a:t>Khí</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áp</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trung</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bình</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là</a:t>
            </a:r>
            <a:r>
              <a:rPr lang="en-US" sz="4400" b="1" dirty="0">
                <a:solidFill>
                  <a:srgbClr val="0000CC"/>
                </a:solidFill>
                <a:latin typeface="Times New Roman" pitchFamily="18" charset="0"/>
                <a:cs typeface="Times New Roman" pitchFamily="18" charset="0"/>
              </a:rPr>
              <a:t> 760 mmHg </a:t>
            </a:r>
            <a:r>
              <a:rPr lang="en-US" sz="4400" b="1" u="sng" dirty="0">
                <a:solidFill>
                  <a:srgbClr val="0000CC"/>
                </a:solidFill>
                <a:latin typeface="Times New Roman" panose="02020603050405020304" pitchFamily="18" charset="0"/>
                <a:cs typeface="Times New Roman" panose="02020603050405020304" pitchFamily="18" charset="0"/>
              </a:rPr>
              <a:t>~</a:t>
            </a:r>
            <a:r>
              <a:rPr lang="en-US" sz="4400" b="1" dirty="0">
                <a:solidFill>
                  <a:srgbClr val="0000CC"/>
                </a:solidFill>
                <a:latin typeface="Times New Roman" panose="02020603050405020304" pitchFamily="18" charset="0"/>
                <a:cs typeface="Times New Roman" panose="02020603050405020304" pitchFamily="18" charset="0"/>
              </a:rPr>
              <a:t> 1013,1 mb</a:t>
            </a:r>
          </a:p>
          <a:p>
            <a:pPr marL="457200" lvl="0" indent="-457200" algn="just">
              <a:spcBef>
                <a:spcPts val="600"/>
              </a:spcBef>
              <a:spcAft>
                <a:spcPts val="600"/>
              </a:spcAft>
              <a:buFontTx/>
              <a:buChar char="-"/>
            </a:pPr>
            <a:r>
              <a:rPr lang="en-US" sz="4400" b="1" dirty="0" err="1">
                <a:solidFill>
                  <a:srgbClr val="0000CC"/>
                </a:solidFill>
                <a:latin typeface="Times New Roman" pitchFamily="18" charset="0"/>
                <a:cs typeface="Times New Roman" pitchFamily="18" charset="0"/>
              </a:rPr>
              <a:t>Trên</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bề</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mặt</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Trái</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Đất</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các</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đai</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khí</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áp</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cao</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và</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các</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đai</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khí</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áp</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thấp</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phân</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bố</a:t>
            </a:r>
            <a:r>
              <a:rPr lang="en-US" sz="4400" b="1" dirty="0">
                <a:solidFill>
                  <a:srgbClr val="0000CC"/>
                </a:solidFill>
                <a:latin typeface="Times New Roman" pitchFamily="18" charset="0"/>
                <a:cs typeface="Times New Roman" pitchFamily="18" charset="0"/>
              </a:rPr>
              <a:t> xen </a:t>
            </a:r>
            <a:r>
              <a:rPr lang="en-US" sz="4400" b="1" dirty="0" err="1">
                <a:solidFill>
                  <a:srgbClr val="0000CC"/>
                </a:solidFill>
                <a:latin typeface="Times New Roman" pitchFamily="18" charset="0"/>
                <a:cs typeface="Times New Roman" pitchFamily="18" charset="0"/>
              </a:rPr>
              <a:t>kẽ</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nhau</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từ</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xích</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đạo</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đến</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hai</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cực</a:t>
            </a:r>
            <a:r>
              <a:rPr lang="en-US" sz="4400" b="1" dirty="0">
                <a:solidFill>
                  <a:srgbClr val="0000CC"/>
                </a:solidFill>
                <a:latin typeface="Times New Roman" pitchFamily="18" charset="0"/>
                <a:cs typeface="Times New Roman" pitchFamily="18" charset="0"/>
              </a:rPr>
              <a:t>.</a:t>
            </a:r>
          </a:p>
        </p:txBody>
      </p:sp>
      <p:sp>
        <p:nvSpPr>
          <p:cNvPr id="8" name="Rectangle 7"/>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4777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4"/>
        <p:cNvGrpSpPr/>
        <p:nvPr/>
      </p:nvGrpSpPr>
      <p:grpSpPr>
        <a:xfrm>
          <a:off x="0" y="0"/>
          <a:ext cx="0" cy="0"/>
          <a:chOff x="0" y="0"/>
          <a:chExt cx="0" cy="0"/>
        </a:xfrm>
      </p:grpSpPr>
      <p:sp>
        <p:nvSpPr>
          <p:cNvPr id="1849" name="Google Shape;1849;p35"/>
          <p:cNvSpPr/>
          <p:nvPr/>
        </p:nvSpPr>
        <p:spPr>
          <a:xfrm>
            <a:off x="998452" y="152846"/>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0" name="Google Shape;1850;p35"/>
          <p:cNvSpPr/>
          <p:nvPr/>
        </p:nvSpPr>
        <p:spPr>
          <a:xfrm>
            <a:off x="364912" y="393485"/>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TextBox 4">
            <a:extLst>
              <a:ext uri="{FF2B5EF4-FFF2-40B4-BE49-F238E27FC236}">
                <a16:creationId xmlns:a16="http://schemas.microsoft.com/office/drawing/2014/main" xmlns="" id="{FF6F339E-4F9C-4299-BB3B-E3DB4E27DA3F}"/>
              </a:ext>
            </a:extLst>
          </p:cNvPr>
          <p:cNvSpPr txBox="1"/>
          <p:nvPr/>
        </p:nvSpPr>
        <p:spPr>
          <a:xfrm>
            <a:off x="1795452" y="226705"/>
            <a:ext cx="5503983"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2. </a:t>
            </a:r>
            <a:r>
              <a:rPr lang="en-US" sz="4400" b="1" dirty="0" err="1">
                <a:solidFill>
                  <a:srgbClr val="FF0000"/>
                </a:solidFill>
                <a:latin typeface="Times New Roman" panose="02020603050405020304" pitchFamily="18" charset="0"/>
                <a:cs typeface="Times New Roman" panose="02020603050405020304" pitchFamily="18" charset="0"/>
              </a:rPr>
              <a:t>Gió</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trên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Trái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Đất</a:t>
            </a:r>
            <a:r>
              <a:rPr lang="en-US" sz="4400" b="1" dirty="0">
                <a:solidFill>
                  <a:srgbClr val="FF0000"/>
                </a:solidFill>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xmlns="" id="{73F835AD-E6F9-4E99-AA78-94E74E614414}"/>
              </a:ext>
            </a:extLst>
          </p:cNvPr>
          <p:cNvPicPr>
            <a:picLocks noChangeAspect="1"/>
          </p:cNvPicPr>
          <p:nvPr/>
        </p:nvPicPr>
        <p:blipFill rotWithShape="1">
          <a:blip r:embed="rId3">
            <a:extLst>
              <a:ext uri="{28A0092B-C50C-407E-A947-70E740481C1C}">
                <a14:useLocalDpi xmlns:a14="http://schemas.microsoft.com/office/drawing/2010/main" val="0"/>
              </a:ext>
            </a:extLst>
          </a:blip>
          <a:srcRect l="8363" t="50000" r="50000" b="4796"/>
          <a:stretch/>
        </p:blipFill>
        <p:spPr>
          <a:xfrm>
            <a:off x="4325962" y="3488785"/>
            <a:ext cx="2855495" cy="3100137"/>
          </a:xfrm>
          <a:prstGeom prst="rect">
            <a:avLst/>
          </a:prstGeom>
        </p:spPr>
      </p:pic>
      <p:sp>
        <p:nvSpPr>
          <p:cNvPr id="11" name="Cloud Callout 12">
            <a:extLst>
              <a:ext uri="{FF2B5EF4-FFF2-40B4-BE49-F238E27FC236}">
                <a16:creationId xmlns:a16="http://schemas.microsoft.com/office/drawing/2014/main" xmlns="" id="{DFD901AE-E905-4986-A833-02F2B73DC3E5}"/>
              </a:ext>
            </a:extLst>
          </p:cNvPr>
          <p:cNvSpPr/>
          <p:nvPr/>
        </p:nvSpPr>
        <p:spPr>
          <a:xfrm>
            <a:off x="6706556" y="152846"/>
            <a:ext cx="4045535" cy="2535584"/>
          </a:xfrm>
          <a:prstGeom prst="cloudCallout">
            <a:avLst>
              <a:gd name="adj1" fmla="val -50868"/>
              <a:gd name="adj2" fmla="val 92919"/>
            </a:avLst>
          </a:prstGeom>
          <a:solidFill>
            <a:srgbClr val="FC9F9F"/>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600"/>
              </a:spcBef>
              <a:spcAft>
                <a:spcPts val="600"/>
              </a:spcAft>
            </a:pPr>
            <a:r>
              <a:rPr lang="en-US" sz="3200" b="1" dirty="0">
                <a:latin typeface="Times New Roman" pitchFamily="18" charset="0"/>
                <a:cs typeface="Times New Roman" pitchFamily="18" charset="0"/>
              </a:rPr>
              <a:t>“</a:t>
            </a:r>
            <a:r>
              <a:rPr lang="en-US" sz="3200" b="1" dirty="0" err="1">
                <a:latin typeface="Times New Roman" pitchFamily="18" charset="0"/>
                <a:cs typeface="Times New Roman" pitchFamily="18" charset="0"/>
              </a:rPr>
              <a:t>Gió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thích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nguyên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gió</a:t>
            </a:r>
            <a:r>
              <a:rPr lang="en-US" sz="3200" b="1" dirty="0">
                <a:latin typeface="Times New Roman" pitchFamily="18" charset="0"/>
                <a:cs typeface="Times New Roman" pitchFamily="18" charset="0"/>
              </a:rPr>
              <a:t>?  </a:t>
            </a:r>
          </a:p>
        </p:txBody>
      </p:sp>
      <p:sp>
        <p:nvSpPr>
          <p:cNvPr id="12" name="Rectangle 11"/>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9520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2"/>
          <p:cNvSpPr>
            <a:spLocks noChangeArrowheads="1"/>
          </p:cNvSpPr>
          <p:nvPr/>
        </p:nvSpPr>
        <p:spPr bwMode="auto">
          <a:xfrm>
            <a:off x="609600" y="1295400"/>
            <a:ext cx="2641600" cy="1752600"/>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28675" name="Oval 3"/>
          <p:cNvSpPr>
            <a:spLocks noChangeArrowheads="1"/>
          </p:cNvSpPr>
          <p:nvPr/>
        </p:nvSpPr>
        <p:spPr bwMode="auto">
          <a:xfrm>
            <a:off x="8636000" y="1371600"/>
            <a:ext cx="3048000" cy="1828800"/>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28676" name="AutoShape 4"/>
          <p:cNvSpPr>
            <a:spLocks noChangeArrowheads="1"/>
          </p:cNvSpPr>
          <p:nvPr/>
        </p:nvSpPr>
        <p:spPr bwMode="auto">
          <a:xfrm>
            <a:off x="10363200" y="17526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114693" name="AutoShape 5"/>
          <p:cNvSpPr>
            <a:spLocks noChangeArrowheads="1"/>
          </p:cNvSpPr>
          <p:nvPr/>
        </p:nvSpPr>
        <p:spPr bwMode="auto">
          <a:xfrm>
            <a:off x="10261600" y="19812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114694" name="AutoShape 6"/>
          <p:cNvSpPr>
            <a:spLocks noChangeArrowheads="1"/>
          </p:cNvSpPr>
          <p:nvPr/>
        </p:nvSpPr>
        <p:spPr bwMode="auto">
          <a:xfrm>
            <a:off x="9448800" y="25146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114695" name="AutoShape 7"/>
          <p:cNvSpPr>
            <a:spLocks noChangeArrowheads="1"/>
          </p:cNvSpPr>
          <p:nvPr/>
        </p:nvSpPr>
        <p:spPr bwMode="auto">
          <a:xfrm>
            <a:off x="10464800" y="21336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114696" name="AutoShape 8"/>
          <p:cNvSpPr>
            <a:spLocks noChangeArrowheads="1"/>
          </p:cNvSpPr>
          <p:nvPr/>
        </p:nvSpPr>
        <p:spPr bwMode="auto">
          <a:xfrm>
            <a:off x="10566400" y="24384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114697" name="AutoShape 9"/>
          <p:cNvSpPr>
            <a:spLocks noChangeArrowheads="1"/>
          </p:cNvSpPr>
          <p:nvPr/>
        </p:nvSpPr>
        <p:spPr bwMode="auto">
          <a:xfrm>
            <a:off x="10566400" y="26670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28682" name="AutoShape 10"/>
          <p:cNvSpPr>
            <a:spLocks noChangeArrowheads="1"/>
          </p:cNvSpPr>
          <p:nvPr/>
        </p:nvSpPr>
        <p:spPr bwMode="auto">
          <a:xfrm>
            <a:off x="10871200" y="19812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28683" name="AutoShape 11"/>
          <p:cNvSpPr>
            <a:spLocks noChangeArrowheads="1"/>
          </p:cNvSpPr>
          <p:nvPr/>
        </p:nvSpPr>
        <p:spPr bwMode="auto">
          <a:xfrm>
            <a:off x="10363200" y="22860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28684" name="AutoShape 12"/>
          <p:cNvSpPr>
            <a:spLocks noChangeArrowheads="1"/>
          </p:cNvSpPr>
          <p:nvPr/>
        </p:nvSpPr>
        <p:spPr bwMode="auto">
          <a:xfrm>
            <a:off x="9245600" y="18288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28685" name="AutoShape 13"/>
          <p:cNvSpPr>
            <a:spLocks noChangeArrowheads="1"/>
          </p:cNvSpPr>
          <p:nvPr/>
        </p:nvSpPr>
        <p:spPr bwMode="auto">
          <a:xfrm>
            <a:off x="8940800" y="22098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28686" name="AutoShape 14"/>
          <p:cNvSpPr>
            <a:spLocks noChangeArrowheads="1"/>
          </p:cNvSpPr>
          <p:nvPr/>
        </p:nvSpPr>
        <p:spPr bwMode="auto">
          <a:xfrm>
            <a:off x="9550400" y="28194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28687" name="AutoShape 15"/>
          <p:cNvSpPr>
            <a:spLocks noChangeArrowheads="1"/>
          </p:cNvSpPr>
          <p:nvPr/>
        </p:nvSpPr>
        <p:spPr bwMode="auto">
          <a:xfrm>
            <a:off x="10363200" y="28194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28688" name="AutoShape 16"/>
          <p:cNvSpPr>
            <a:spLocks noChangeArrowheads="1"/>
          </p:cNvSpPr>
          <p:nvPr/>
        </p:nvSpPr>
        <p:spPr bwMode="auto">
          <a:xfrm>
            <a:off x="11074400" y="25146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28689" name="AutoShape 17"/>
          <p:cNvSpPr>
            <a:spLocks noChangeArrowheads="1"/>
          </p:cNvSpPr>
          <p:nvPr/>
        </p:nvSpPr>
        <p:spPr bwMode="auto">
          <a:xfrm>
            <a:off x="9550400" y="19812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28690" name="AutoShape 18"/>
          <p:cNvSpPr>
            <a:spLocks noChangeArrowheads="1"/>
          </p:cNvSpPr>
          <p:nvPr/>
        </p:nvSpPr>
        <p:spPr bwMode="auto">
          <a:xfrm>
            <a:off x="9956800" y="16764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28691" name="AutoShape 19"/>
          <p:cNvSpPr>
            <a:spLocks noChangeArrowheads="1"/>
          </p:cNvSpPr>
          <p:nvPr/>
        </p:nvSpPr>
        <p:spPr bwMode="auto">
          <a:xfrm>
            <a:off x="1625600" y="14478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28692" name="AutoShape 20"/>
          <p:cNvSpPr>
            <a:spLocks noChangeArrowheads="1"/>
          </p:cNvSpPr>
          <p:nvPr/>
        </p:nvSpPr>
        <p:spPr bwMode="auto">
          <a:xfrm>
            <a:off x="1016000" y="19050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28693" name="AutoShape 21"/>
          <p:cNvSpPr>
            <a:spLocks noChangeArrowheads="1"/>
          </p:cNvSpPr>
          <p:nvPr/>
        </p:nvSpPr>
        <p:spPr bwMode="auto">
          <a:xfrm>
            <a:off x="1524000" y="23622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28694" name="AutoShape 22"/>
          <p:cNvSpPr>
            <a:spLocks noChangeArrowheads="1"/>
          </p:cNvSpPr>
          <p:nvPr/>
        </p:nvSpPr>
        <p:spPr bwMode="auto">
          <a:xfrm>
            <a:off x="2438400" y="16002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28695" name="AutoShape 23"/>
          <p:cNvSpPr>
            <a:spLocks noChangeArrowheads="1"/>
          </p:cNvSpPr>
          <p:nvPr/>
        </p:nvSpPr>
        <p:spPr bwMode="auto">
          <a:xfrm>
            <a:off x="2540000" y="23622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28696" name="AutoShape 24"/>
          <p:cNvSpPr>
            <a:spLocks noChangeArrowheads="1"/>
          </p:cNvSpPr>
          <p:nvPr/>
        </p:nvSpPr>
        <p:spPr bwMode="auto">
          <a:xfrm>
            <a:off x="9550400" y="22860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28697" name="AutoShape 25"/>
          <p:cNvSpPr>
            <a:spLocks noChangeArrowheads="1"/>
          </p:cNvSpPr>
          <p:nvPr/>
        </p:nvSpPr>
        <p:spPr bwMode="auto">
          <a:xfrm>
            <a:off x="9956800" y="25146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28698" name="Text Box 26"/>
          <p:cNvSpPr txBox="1">
            <a:spLocks noChangeArrowheads="1"/>
          </p:cNvSpPr>
          <p:nvPr/>
        </p:nvSpPr>
        <p:spPr bwMode="auto">
          <a:xfrm>
            <a:off x="812800" y="3200403"/>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fontAlgn="base">
              <a:spcBef>
                <a:spcPct val="50000"/>
              </a:spcBef>
              <a:spcAft>
                <a:spcPct val="0"/>
              </a:spcAft>
            </a:pPr>
            <a:r>
              <a:rPr lang="en-US" b="1" dirty="0" err="1" smtClean="0">
                <a:solidFill>
                  <a:srgbClr val="0000FF"/>
                </a:solidFill>
                <a:latin typeface="VNI-Times" pitchFamily="2" charset="0"/>
              </a:rPr>
              <a:t>Khu</a:t>
            </a:r>
            <a:r>
              <a:rPr lang="en-US" b="1" dirty="0" smtClean="0">
                <a:solidFill>
                  <a:srgbClr val="0000FF"/>
                </a:solidFill>
                <a:latin typeface="VNI-Times" pitchFamily="2" charset="0"/>
              </a:rPr>
              <a:t> </a:t>
            </a:r>
            <a:r>
              <a:rPr lang="en-US" b="1" dirty="0" err="1" smtClean="0">
                <a:solidFill>
                  <a:srgbClr val="0000FF"/>
                </a:solidFill>
                <a:latin typeface="VNI-Times" pitchFamily="2" charset="0"/>
              </a:rPr>
              <a:t>aùp</a:t>
            </a:r>
            <a:r>
              <a:rPr lang="en-US" b="1" dirty="0" smtClean="0">
                <a:solidFill>
                  <a:srgbClr val="0000FF"/>
                </a:solidFill>
                <a:latin typeface="VNI-Times" pitchFamily="2" charset="0"/>
              </a:rPr>
              <a:t> </a:t>
            </a:r>
            <a:r>
              <a:rPr lang="en-US" b="1" dirty="0" err="1" smtClean="0">
                <a:solidFill>
                  <a:srgbClr val="0000FF"/>
                </a:solidFill>
                <a:latin typeface="VNI-Times" pitchFamily="2" charset="0"/>
              </a:rPr>
              <a:t>thaáp</a:t>
            </a:r>
            <a:endParaRPr lang="en-US" b="1" dirty="0" smtClean="0">
              <a:solidFill>
                <a:srgbClr val="0000FF"/>
              </a:solidFill>
              <a:latin typeface="VNI-Times" pitchFamily="2" charset="0"/>
            </a:endParaRPr>
          </a:p>
        </p:txBody>
      </p:sp>
      <p:sp>
        <p:nvSpPr>
          <p:cNvPr id="28699" name="Text Box 27"/>
          <p:cNvSpPr txBox="1">
            <a:spLocks noChangeArrowheads="1"/>
          </p:cNvSpPr>
          <p:nvPr/>
        </p:nvSpPr>
        <p:spPr bwMode="auto">
          <a:xfrm>
            <a:off x="8940800" y="3276603"/>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fontAlgn="base">
              <a:spcBef>
                <a:spcPct val="50000"/>
              </a:spcBef>
              <a:spcAft>
                <a:spcPct val="0"/>
              </a:spcAft>
            </a:pPr>
            <a:r>
              <a:rPr lang="en-US" b="1" smtClean="0">
                <a:solidFill>
                  <a:srgbClr val="0000FF"/>
                </a:solidFill>
                <a:latin typeface="VNI-Times" pitchFamily="2" charset="0"/>
              </a:rPr>
              <a:t>Khu aùp cao</a:t>
            </a:r>
          </a:p>
        </p:txBody>
      </p:sp>
      <p:sp>
        <p:nvSpPr>
          <p:cNvPr id="114718" name="AutoShape 30"/>
          <p:cNvSpPr>
            <a:spLocks noChangeArrowheads="1"/>
          </p:cNvSpPr>
          <p:nvPr/>
        </p:nvSpPr>
        <p:spPr bwMode="auto">
          <a:xfrm>
            <a:off x="4673600" y="2743200"/>
            <a:ext cx="812800" cy="457200"/>
          </a:xfrm>
          <a:prstGeom prst="leftArrow">
            <a:avLst>
              <a:gd name="adj1" fmla="val 50000"/>
              <a:gd name="adj2" fmla="val 33333"/>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GB">
              <a:solidFill>
                <a:srgbClr val="000000"/>
              </a:solidFill>
              <a:latin typeface="VNI-Times" pitchFamily="2" charset="0"/>
            </a:endParaRPr>
          </a:p>
        </p:txBody>
      </p:sp>
      <p:sp>
        <p:nvSpPr>
          <p:cNvPr id="114719" name="Rectangle 31"/>
          <p:cNvSpPr>
            <a:spLocks noChangeArrowheads="1"/>
          </p:cNvSpPr>
          <p:nvPr/>
        </p:nvSpPr>
        <p:spPr bwMode="auto">
          <a:xfrm>
            <a:off x="5486400" y="2854325"/>
            <a:ext cx="609600" cy="228600"/>
          </a:xfrm>
          <a:prstGeom prst="rect">
            <a:avLst/>
          </a:prstGeom>
          <a:gradFill rotWithShape="1">
            <a:gsLst>
              <a:gs pos="0">
                <a:schemeClr val="accent1">
                  <a:gamma/>
                  <a:shade val="79216"/>
                  <a:invGamma/>
                </a:schemeClr>
              </a:gs>
              <a:gs pos="100000">
                <a:schemeClr val="accent1"/>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GB">
              <a:solidFill>
                <a:srgbClr val="000000"/>
              </a:solidFill>
              <a:latin typeface="VNI-Times" pitchFamily="2" charset="0"/>
            </a:endParaRPr>
          </a:p>
        </p:txBody>
      </p:sp>
      <p:sp>
        <p:nvSpPr>
          <p:cNvPr id="114720" name="Rectangle 32"/>
          <p:cNvSpPr>
            <a:spLocks noChangeArrowheads="1"/>
          </p:cNvSpPr>
          <p:nvPr/>
        </p:nvSpPr>
        <p:spPr bwMode="auto">
          <a:xfrm>
            <a:off x="6087533" y="2854325"/>
            <a:ext cx="609600" cy="228600"/>
          </a:xfrm>
          <a:prstGeom prst="rect">
            <a:avLst/>
          </a:prstGeom>
          <a:gradFill rotWithShape="1">
            <a:gsLst>
              <a:gs pos="0">
                <a:schemeClr val="accent1">
                  <a:gamma/>
                  <a:tint val="79216"/>
                  <a:invGamma/>
                </a:schemeClr>
              </a:gs>
              <a:gs pos="100000">
                <a:schemeClr val="accent1"/>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GB">
              <a:solidFill>
                <a:srgbClr val="000000"/>
              </a:solidFill>
              <a:latin typeface="VNI-Times" pitchFamily="2" charset="0"/>
            </a:endParaRPr>
          </a:p>
        </p:txBody>
      </p:sp>
      <p:sp>
        <p:nvSpPr>
          <p:cNvPr id="114721" name="Rectangle 33"/>
          <p:cNvSpPr>
            <a:spLocks noChangeArrowheads="1"/>
          </p:cNvSpPr>
          <p:nvPr/>
        </p:nvSpPr>
        <p:spPr bwMode="auto">
          <a:xfrm>
            <a:off x="6688667" y="2854325"/>
            <a:ext cx="609600" cy="228600"/>
          </a:xfrm>
          <a:prstGeom prst="rect">
            <a:avLst/>
          </a:prstGeom>
          <a:gradFill rotWithShape="1">
            <a:gsLst>
              <a:gs pos="0">
                <a:schemeClr val="accent1"/>
              </a:gs>
              <a:gs pos="100000">
                <a:schemeClr val="accent1">
                  <a:gamma/>
                  <a:tint val="15686"/>
                  <a:invGamma/>
                </a:scheme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GB">
              <a:solidFill>
                <a:srgbClr val="000000"/>
              </a:solidFill>
              <a:latin typeface="VNI-Times" pitchFamily="2" charset="0"/>
            </a:endParaRPr>
          </a:p>
        </p:txBody>
      </p:sp>
      <p:sp>
        <p:nvSpPr>
          <p:cNvPr id="114729" name="AutoShape 41"/>
          <p:cNvSpPr>
            <a:spLocks noChangeArrowheads="1"/>
          </p:cNvSpPr>
          <p:nvPr/>
        </p:nvSpPr>
        <p:spPr bwMode="auto">
          <a:xfrm>
            <a:off x="4876800" y="21336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114730" name="AutoShape 42"/>
          <p:cNvSpPr>
            <a:spLocks noChangeArrowheads="1"/>
          </p:cNvSpPr>
          <p:nvPr/>
        </p:nvSpPr>
        <p:spPr bwMode="auto">
          <a:xfrm>
            <a:off x="5689600" y="21336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114731" name="AutoShape 43"/>
          <p:cNvSpPr>
            <a:spLocks noChangeArrowheads="1"/>
          </p:cNvSpPr>
          <p:nvPr/>
        </p:nvSpPr>
        <p:spPr bwMode="auto">
          <a:xfrm>
            <a:off x="6502400" y="21336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114732" name="AutoShape 44"/>
          <p:cNvSpPr>
            <a:spLocks noChangeArrowheads="1"/>
          </p:cNvSpPr>
          <p:nvPr/>
        </p:nvSpPr>
        <p:spPr bwMode="auto">
          <a:xfrm>
            <a:off x="7416800" y="21336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114733" name="AutoShape 45"/>
          <p:cNvSpPr>
            <a:spLocks noChangeArrowheads="1"/>
          </p:cNvSpPr>
          <p:nvPr/>
        </p:nvSpPr>
        <p:spPr bwMode="auto">
          <a:xfrm>
            <a:off x="8229600" y="21336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114735" name="AutoShape 47"/>
          <p:cNvSpPr>
            <a:spLocks noChangeArrowheads="1"/>
          </p:cNvSpPr>
          <p:nvPr/>
        </p:nvSpPr>
        <p:spPr bwMode="auto">
          <a:xfrm>
            <a:off x="4267200" y="25146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114736" name="AutoShape 48"/>
          <p:cNvSpPr>
            <a:spLocks noChangeArrowheads="1"/>
          </p:cNvSpPr>
          <p:nvPr/>
        </p:nvSpPr>
        <p:spPr bwMode="auto">
          <a:xfrm>
            <a:off x="5080000" y="25146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114737" name="AutoShape 49"/>
          <p:cNvSpPr>
            <a:spLocks noChangeArrowheads="1"/>
          </p:cNvSpPr>
          <p:nvPr/>
        </p:nvSpPr>
        <p:spPr bwMode="auto">
          <a:xfrm>
            <a:off x="5892800" y="25146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114738" name="AutoShape 50"/>
          <p:cNvSpPr>
            <a:spLocks noChangeArrowheads="1"/>
          </p:cNvSpPr>
          <p:nvPr/>
        </p:nvSpPr>
        <p:spPr bwMode="auto">
          <a:xfrm>
            <a:off x="6807200" y="25146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114739" name="AutoShape 51"/>
          <p:cNvSpPr>
            <a:spLocks noChangeArrowheads="1"/>
          </p:cNvSpPr>
          <p:nvPr/>
        </p:nvSpPr>
        <p:spPr bwMode="auto">
          <a:xfrm>
            <a:off x="7620000" y="25146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114740" name="Text Box 52"/>
          <p:cNvSpPr txBox="1">
            <a:spLocks noChangeArrowheads="1"/>
          </p:cNvSpPr>
          <p:nvPr/>
        </p:nvSpPr>
        <p:spPr bwMode="auto">
          <a:xfrm>
            <a:off x="7003396" y="2648607"/>
            <a:ext cx="1320800" cy="584775"/>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r>
              <a:rPr lang="en-US" sz="3200" b="1" dirty="0" err="1">
                <a:solidFill>
                  <a:srgbClr val="000000"/>
                </a:solidFill>
                <a:effectLst>
                  <a:outerShdw blurRad="38100" dist="38100" dir="2700000" algn="tl">
                    <a:srgbClr val="C0C0C0"/>
                  </a:outerShdw>
                </a:effectLst>
                <a:latin typeface="VNI-Times" pitchFamily="2" charset="0"/>
              </a:rPr>
              <a:t>Gioù</a:t>
            </a:r>
            <a:endParaRPr lang="en-US" sz="3200" b="1" dirty="0">
              <a:solidFill>
                <a:srgbClr val="000000"/>
              </a:solidFill>
              <a:effectLst>
                <a:outerShdw blurRad="38100" dist="38100" dir="2700000" algn="tl">
                  <a:srgbClr val="C0C0C0"/>
                </a:outerShdw>
              </a:effectLst>
              <a:latin typeface="VNI-Times" pitchFamily="2" charset="0"/>
            </a:endParaRPr>
          </a:p>
        </p:txBody>
      </p:sp>
      <p:sp>
        <p:nvSpPr>
          <p:cNvPr id="28715" name="AutoShape 53"/>
          <p:cNvSpPr>
            <a:spLocks noChangeArrowheads="1"/>
          </p:cNvSpPr>
          <p:nvPr/>
        </p:nvSpPr>
        <p:spPr bwMode="auto">
          <a:xfrm>
            <a:off x="2032000" y="1828800"/>
            <a:ext cx="304800" cy="152400"/>
          </a:xfrm>
          <a:prstGeom prst="plus">
            <a:avLst>
              <a:gd name="adj" fmla="val 32292"/>
            </a:avLst>
          </a:prstGeom>
          <a:solidFill>
            <a:srgbClr val="FFFF00"/>
          </a:solidFill>
          <a:ln w="9525">
            <a:solidFill>
              <a:schemeClr val="tx1"/>
            </a:solidFill>
            <a:miter lim="800000"/>
            <a:headEnd/>
            <a:tailEnd/>
          </a:ln>
        </p:spPr>
        <p:txBody>
          <a:bodyPr wrap="none" anchor="ctr"/>
          <a:lstStyle/>
          <a:p>
            <a:pPr eaLnBrk="0" fontAlgn="base" hangingPunct="0">
              <a:spcBef>
                <a:spcPct val="0"/>
              </a:spcBef>
              <a:spcAft>
                <a:spcPct val="0"/>
              </a:spcAft>
            </a:pPr>
            <a:endParaRPr lang="en-GB" smtClean="0">
              <a:solidFill>
                <a:srgbClr val="000000"/>
              </a:solidFill>
              <a:latin typeface="VNI-Times" pitchFamily="2" charset="0"/>
            </a:endParaRPr>
          </a:p>
        </p:txBody>
      </p:sp>
      <p:sp>
        <p:nvSpPr>
          <p:cNvPr id="44" name="Rectangle 43">
            <a:extLst>
              <a:ext uri="{FF2B5EF4-FFF2-40B4-BE49-F238E27FC236}">
                <a16:creationId xmlns:a16="http://schemas.microsoft.com/office/drawing/2014/main" xmlns="" id="{79AB506E-6C5D-433A-BF49-D0C14D3F666F}"/>
              </a:ext>
            </a:extLst>
          </p:cNvPr>
          <p:cNvSpPr/>
          <p:nvPr/>
        </p:nvSpPr>
        <p:spPr>
          <a:xfrm>
            <a:off x="1525758" y="4250224"/>
            <a:ext cx="8788400" cy="2123658"/>
          </a:xfrm>
          <a:prstGeom prst="rect">
            <a:avLst/>
          </a:prstGeom>
          <a:solidFill>
            <a:srgbClr val="FFFF99"/>
          </a:solidFill>
          <a:ln w="28575">
            <a:solidFill>
              <a:srgbClr val="C00000"/>
            </a:solidFill>
          </a:ln>
        </p:spPr>
        <p:txBody>
          <a:bodyPr wrap="square">
            <a:spAutoFit/>
          </a:bodyPr>
          <a:lstStyle/>
          <a:p>
            <a:pPr marL="457200" lvl="0" indent="-457200" algn="just">
              <a:spcBef>
                <a:spcPts val="600"/>
              </a:spcBef>
              <a:spcAft>
                <a:spcPts val="600"/>
              </a:spcAft>
              <a:buFontTx/>
              <a:buChar char="-"/>
            </a:pPr>
            <a:r>
              <a:rPr lang="en-US" sz="4400" b="1" dirty="0" err="1">
                <a:solidFill>
                  <a:srgbClr val="FF0000"/>
                </a:solidFill>
                <a:latin typeface="Times New Roman" pitchFamily="18" charset="0"/>
                <a:cs typeface="Times New Roman" pitchFamily="18" charset="0"/>
              </a:rPr>
              <a:t>Gió</a:t>
            </a:r>
            <a:r>
              <a:rPr lang="en-US" sz="4400" b="1" dirty="0">
                <a:solidFill>
                  <a:schemeClr val="tx2">
                    <a:lumMod val="50000"/>
                  </a:schemeClr>
                </a:solidFill>
                <a:latin typeface="Times New Roman" pitchFamily="18" charset="0"/>
                <a:cs typeface="Times New Roman" pitchFamily="18" charset="0"/>
              </a:rPr>
              <a:t> </a:t>
            </a:r>
            <a:r>
              <a:rPr lang="en-US" sz="4400" b="1" dirty="0" err="1">
                <a:latin typeface="Times New Roman" pitchFamily="18" charset="0"/>
                <a:cs typeface="Times New Roman" pitchFamily="18" charset="0"/>
              </a:rPr>
              <a:t>là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sự</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chuyển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động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của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không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khí</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từ</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nơi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có</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khí</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áp</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cao</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về</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nơi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có</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khí</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áp</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thấp</a:t>
            </a:r>
            <a:r>
              <a:rPr lang="en-US" sz="4400" b="1" dirty="0">
                <a:latin typeface="Times New Roman" pitchFamily="18" charset="0"/>
                <a:cs typeface="Times New Roman" pitchFamily="18" charset="0"/>
              </a:rPr>
              <a:t>.</a:t>
            </a:r>
          </a:p>
        </p:txBody>
      </p:sp>
      <p:sp>
        <p:nvSpPr>
          <p:cNvPr id="45" name="Rectangle 44"/>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19301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4729"/>
                                        </p:tgtEl>
                                        <p:attrNameLst>
                                          <p:attrName>style.visibility</p:attrName>
                                        </p:attrNameLst>
                                      </p:cBhvr>
                                      <p:to>
                                        <p:strVal val="visible"/>
                                      </p:to>
                                    </p:set>
                                    <p:animEffect transition="in" filter="blinds(horizontal)">
                                      <p:cBhvr>
                                        <p:cTn id="7" dur="500"/>
                                        <p:tgtEl>
                                          <p:spTgt spid="1147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4730"/>
                                        </p:tgtEl>
                                        <p:attrNameLst>
                                          <p:attrName>style.visibility</p:attrName>
                                        </p:attrNameLst>
                                      </p:cBhvr>
                                      <p:to>
                                        <p:strVal val="visible"/>
                                      </p:to>
                                    </p:set>
                                    <p:animEffect transition="in" filter="blinds(horizontal)">
                                      <p:cBhvr>
                                        <p:cTn id="10" dur="500"/>
                                        <p:tgtEl>
                                          <p:spTgt spid="11473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4731"/>
                                        </p:tgtEl>
                                        <p:attrNameLst>
                                          <p:attrName>style.visibility</p:attrName>
                                        </p:attrNameLst>
                                      </p:cBhvr>
                                      <p:to>
                                        <p:strVal val="visible"/>
                                      </p:to>
                                    </p:set>
                                    <p:animEffect transition="in" filter="blinds(horizontal)">
                                      <p:cBhvr>
                                        <p:cTn id="13" dur="500"/>
                                        <p:tgtEl>
                                          <p:spTgt spid="11473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4732"/>
                                        </p:tgtEl>
                                        <p:attrNameLst>
                                          <p:attrName>style.visibility</p:attrName>
                                        </p:attrNameLst>
                                      </p:cBhvr>
                                      <p:to>
                                        <p:strVal val="visible"/>
                                      </p:to>
                                    </p:set>
                                    <p:animEffect transition="in" filter="blinds(horizontal)">
                                      <p:cBhvr>
                                        <p:cTn id="16" dur="500"/>
                                        <p:tgtEl>
                                          <p:spTgt spid="11473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4733"/>
                                        </p:tgtEl>
                                        <p:attrNameLst>
                                          <p:attrName>style.visibility</p:attrName>
                                        </p:attrNameLst>
                                      </p:cBhvr>
                                      <p:to>
                                        <p:strVal val="visible"/>
                                      </p:to>
                                    </p:set>
                                    <p:animEffect transition="in" filter="blinds(horizontal)">
                                      <p:cBhvr>
                                        <p:cTn id="19" dur="500"/>
                                        <p:tgtEl>
                                          <p:spTgt spid="11473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4735"/>
                                        </p:tgtEl>
                                        <p:attrNameLst>
                                          <p:attrName>style.visibility</p:attrName>
                                        </p:attrNameLst>
                                      </p:cBhvr>
                                      <p:to>
                                        <p:strVal val="visible"/>
                                      </p:to>
                                    </p:set>
                                    <p:animEffect transition="in" filter="blinds(horizontal)">
                                      <p:cBhvr>
                                        <p:cTn id="22" dur="500"/>
                                        <p:tgtEl>
                                          <p:spTgt spid="11473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4736"/>
                                        </p:tgtEl>
                                        <p:attrNameLst>
                                          <p:attrName>style.visibility</p:attrName>
                                        </p:attrNameLst>
                                      </p:cBhvr>
                                      <p:to>
                                        <p:strVal val="visible"/>
                                      </p:to>
                                    </p:set>
                                    <p:animEffect transition="in" filter="blinds(horizontal)">
                                      <p:cBhvr>
                                        <p:cTn id="25" dur="500"/>
                                        <p:tgtEl>
                                          <p:spTgt spid="11473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4737"/>
                                        </p:tgtEl>
                                        <p:attrNameLst>
                                          <p:attrName>style.visibility</p:attrName>
                                        </p:attrNameLst>
                                      </p:cBhvr>
                                      <p:to>
                                        <p:strVal val="visible"/>
                                      </p:to>
                                    </p:set>
                                    <p:animEffect transition="in" filter="blinds(horizontal)">
                                      <p:cBhvr>
                                        <p:cTn id="28" dur="500"/>
                                        <p:tgtEl>
                                          <p:spTgt spid="11473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4738"/>
                                        </p:tgtEl>
                                        <p:attrNameLst>
                                          <p:attrName>style.visibility</p:attrName>
                                        </p:attrNameLst>
                                      </p:cBhvr>
                                      <p:to>
                                        <p:strVal val="visible"/>
                                      </p:to>
                                    </p:set>
                                    <p:animEffect transition="in" filter="blinds(horizontal)">
                                      <p:cBhvr>
                                        <p:cTn id="31" dur="500"/>
                                        <p:tgtEl>
                                          <p:spTgt spid="11473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4739"/>
                                        </p:tgtEl>
                                        <p:attrNameLst>
                                          <p:attrName>style.visibility</p:attrName>
                                        </p:attrNameLst>
                                      </p:cBhvr>
                                      <p:to>
                                        <p:strVal val="visible"/>
                                      </p:to>
                                    </p:set>
                                    <p:animEffect transition="in" filter="blinds(horizontal)">
                                      <p:cBhvr>
                                        <p:cTn id="34" dur="500"/>
                                        <p:tgtEl>
                                          <p:spTgt spid="114739"/>
                                        </p:tgtEl>
                                      </p:cBhvr>
                                    </p:animEffect>
                                  </p:childTnLst>
                                </p:cTn>
                              </p:par>
                              <p:par>
                                <p:cTn id="35" presetID="3" presetClass="entr" presetSubtype="10" fill="hold" grpId="1" nodeType="withEffect">
                                  <p:stCondLst>
                                    <p:cond delay="0"/>
                                  </p:stCondLst>
                                  <p:childTnLst>
                                    <p:set>
                                      <p:cBhvr>
                                        <p:cTn id="36" dur="1" fill="hold">
                                          <p:stCondLst>
                                            <p:cond delay="0"/>
                                          </p:stCondLst>
                                        </p:cTn>
                                        <p:tgtEl>
                                          <p:spTgt spid="114729"/>
                                        </p:tgtEl>
                                        <p:attrNameLst>
                                          <p:attrName>style.visibility</p:attrName>
                                        </p:attrNameLst>
                                      </p:cBhvr>
                                      <p:to>
                                        <p:strVal val="visible"/>
                                      </p:to>
                                    </p:set>
                                    <p:animEffect transition="in" filter="blinds(horizontal)">
                                      <p:cBhvr>
                                        <p:cTn id="37" dur="500"/>
                                        <p:tgtEl>
                                          <p:spTgt spid="114729"/>
                                        </p:tgtEl>
                                      </p:cBhvr>
                                    </p:animEffect>
                                  </p:childTnLst>
                                </p:cTn>
                              </p:par>
                              <p:par>
                                <p:cTn id="38" presetID="3" presetClass="entr" presetSubtype="10" fill="hold" grpId="1" nodeType="withEffect">
                                  <p:stCondLst>
                                    <p:cond delay="0"/>
                                  </p:stCondLst>
                                  <p:childTnLst>
                                    <p:set>
                                      <p:cBhvr>
                                        <p:cTn id="39" dur="1" fill="hold">
                                          <p:stCondLst>
                                            <p:cond delay="0"/>
                                          </p:stCondLst>
                                        </p:cTn>
                                        <p:tgtEl>
                                          <p:spTgt spid="114730"/>
                                        </p:tgtEl>
                                        <p:attrNameLst>
                                          <p:attrName>style.visibility</p:attrName>
                                        </p:attrNameLst>
                                      </p:cBhvr>
                                      <p:to>
                                        <p:strVal val="visible"/>
                                      </p:to>
                                    </p:set>
                                    <p:animEffect transition="in" filter="blinds(horizontal)">
                                      <p:cBhvr>
                                        <p:cTn id="40" dur="500"/>
                                        <p:tgtEl>
                                          <p:spTgt spid="114730"/>
                                        </p:tgtEl>
                                      </p:cBhvr>
                                    </p:animEffect>
                                  </p:childTnLst>
                                </p:cTn>
                              </p:par>
                              <p:par>
                                <p:cTn id="41" presetID="3" presetClass="entr" presetSubtype="10" fill="hold" grpId="1" nodeType="withEffect">
                                  <p:stCondLst>
                                    <p:cond delay="0"/>
                                  </p:stCondLst>
                                  <p:childTnLst>
                                    <p:set>
                                      <p:cBhvr>
                                        <p:cTn id="42" dur="1" fill="hold">
                                          <p:stCondLst>
                                            <p:cond delay="0"/>
                                          </p:stCondLst>
                                        </p:cTn>
                                        <p:tgtEl>
                                          <p:spTgt spid="114731"/>
                                        </p:tgtEl>
                                        <p:attrNameLst>
                                          <p:attrName>style.visibility</p:attrName>
                                        </p:attrNameLst>
                                      </p:cBhvr>
                                      <p:to>
                                        <p:strVal val="visible"/>
                                      </p:to>
                                    </p:set>
                                    <p:animEffect transition="in" filter="blinds(horizontal)">
                                      <p:cBhvr>
                                        <p:cTn id="43" dur="500"/>
                                        <p:tgtEl>
                                          <p:spTgt spid="114731"/>
                                        </p:tgtEl>
                                      </p:cBhvr>
                                    </p:animEffect>
                                  </p:childTnLst>
                                </p:cTn>
                              </p:par>
                              <p:par>
                                <p:cTn id="44" presetID="3" presetClass="entr" presetSubtype="10" fill="hold" grpId="1" nodeType="withEffect">
                                  <p:stCondLst>
                                    <p:cond delay="0"/>
                                  </p:stCondLst>
                                  <p:childTnLst>
                                    <p:set>
                                      <p:cBhvr>
                                        <p:cTn id="45" dur="1" fill="hold">
                                          <p:stCondLst>
                                            <p:cond delay="0"/>
                                          </p:stCondLst>
                                        </p:cTn>
                                        <p:tgtEl>
                                          <p:spTgt spid="114732"/>
                                        </p:tgtEl>
                                        <p:attrNameLst>
                                          <p:attrName>style.visibility</p:attrName>
                                        </p:attrNameLst>
                                      </p:cBhvr>
                                      <p:to>
                                        <p:strVal val="visible"/>
                                      </p:to>
                                    </p:set>
                                    <p:animEffect transition="in" filter="blinds(horizontal)">
                                      <p:cBhvr>
                                        <p:cTn id="46" dur="500"/>
                                        <p:tgtEl>
                                          <p:spTgt spid="114732"/>
                                        </p:tgtEl>
                                      </p:cBhvr>
                                    </p:animEffect>
                                  </p:childTnLst>
                                </p:cTn>
                              </p:par>
                              <p:par>
                                <p:cTn id="47" presetID="3" presetClass="entr" presetSubtype="10" fill="hold" grpId="1" nodeType="withEffect">
                                  <p:stCondLst>
                                    <p:cond delay="0"/>
                                  </p:stCondLst>
                                  <p:childTnLst>
                                    <p:set>
                                      <p:cBhvr>
                                        <p:cTn id="48" dur="1" fill="hold">
                                          <p:stCondLst>
                                            <p:cond delay="0"/>
                                          </p:stCondLst>
                                        </p:cTn>
                                        <p:tgtEl>
                                          <p:spTgt spid="114733"/>
                                        </p:tgtEl>
                                        <p:attrNameLst>
                                          <p:attrName>style.visibility</p:attrName>
                                        </p:attrNameLst>
                                      </p:cBhvr>
                                      <p:to>
                                        <p:strVal val="visible"/>
                                      </p:to>
                                    </p:set>
                                    <p:animEffect transition="in" filter="blinds(horizontal)">
                                      <p:cBhvr>
                                        <p:cTn id="49" dur="500"/>
                                        <p:tgtEl>
                                          <p:spTgt spid="114733"/>
                                        </p:tgtEl>
                                      </p:cBhvr>
                                    </p:animEffect>
                                  </p:childTnLst>
                                </p:cTn>
                              </p:par>
                              <p:par>
                                <p:cTn id="50" presetID="3" presetClass="entr" presetSubtype="10" fill="hold" grpId="1" nodeType="withEffect">
                                  <p:stCondLst>
                                    <p:cond delay="0"/>
                                  </p:stCondLst>
                                  <p:childTnLst>
                                    <p:set>
                                      <p:cBhvr>
                                        <p:cTn id="51" dur="1" fill="hold">
                                          <p:stCondLst>
                                            <p:cond delay="0"/>
                                          </p:stCondLst>
                                        </p:cTn>
                                        <p:tgtEl>
                                          <p:spTgt spid="114735"/>
                                        </p:tgtEl>
                                        <p:attrNameLst>
                                          <p:attrName>style.visibility</p:attrName>
                                        </p:attrNameLst>
                                      </p:cBhvr>
                                      <p:to>
                                        <p:strVal val="visible"/>
                                      </p:to>
                                    </p:set>
                                    <p:animEffect transition="in" filter="blinds(horizontal)">
                                      <p:cBhvr>
                                        <p:cTn id="52" dur="500"/>
                                        <p:tgtEl>
                                          <p:spTgt spid="114735"/>
                                        </p:tgtEl>
                                      </p:cBhvr>
                                    </p:animEffect>
                                  </p:childTnLst>
                                </p:cTn>
                              </p:par>
                              <p:par>
                                <p:cTn id="53" presetID="3" presetClass="entr" presetSubtype="10" fill="hold" grpId="1" nodeType="withEffect">
                                  <p:stCondLst>
                                    <p:cond delay="0"/>
                                  </p:stCondLst>
                                  <p:childTnLst>
                                    <p:set>
                                      <p:cBhvr>
                                        <p:cTn id="54" dur="1" fill="hold">
                                          <p:stCondLst>
                                            <p:cond delay="0"/>
                                          </p:stCondLst>
                                        </p:cTn>
                                        <p:tgtEl>
                                          <p:spTgt spid="114736"/>
                                        </p:tgtEl>
                                        <p:attrNameLst>
                                          <p:attrName>style.visibility</p:attrName>
                                        </p:attrNameLst>
                                      </p:cBhvr>
                                      <p:to>
                                        <p:strVal val="visible"/>
                                      </p:to>
                                    </p:set>
                                    <p:animEffect transition="in" filter="blinds(horizontal)">
                                      <p:cBhvr>
                                        <p:cTn id="55" dur="500"/>
                                        <p:tgtEl>
                                          <p:spTgt spid="114736"/>
                                        </p:tgtEl>
                                      </p:cBhvr>
                                    </p:animEffect>
                                  </p:childTnLst>
                                </p:cTn>
                              </p:par>
                              <p:par>
                                <p:cTn id="56" presetID="3" presetClass="entr" presetSubtype="10" fill="hold" grpId="1" nodeType="withEffect">
                                  <p:stCondLst>
                                    <p:cond delay="0"/>
                                  </p:stCondLst>
                                  <p:childTnLst>
                                    <p:set>
                                      <p:cBhvr>
                                        <p:cTn id="57" dur="1" fill="hold">
                                          <p:stCondLst>
                                            <p:cond delay="0"/>
                                          </p:stCondLst>
                                        </p:cTn>
                                        <p:tgtEl>
                                          <p:spTgt spid="114737"/>
                                        </p:tgtEl>
                                        <p:attrNameLst>
                                          <p:attrName>style.visibility</p:attrName>
                                        </p:attrNameLst>
                                      </p:cBhvr>
                                      <p:to>
                                        <p:strVal val="visible"/>
                                      </p:to>
                                    </p:set>
                                    <p:animEffect transition="in" filter="blinds(horizontal)">
                                      <p:cBhvr>
                                        <p:cTn id="58" dur="500"/>
                                        <p:tgtEl>
                                          <p:spTgt spid="114737"/>
                                        </p:tgtEl>
                                      </p:cBhvr>
                                    </p:animEffect>
                                  </p:childTnLst>
                                </p:cTn>
                              </p:par>
                              <p:par>
                                <p:cTn id="59" presetID="3" presetClass="entr" presetSubtype="10" fill="hold" grpId="1" nodeType="withEffect">
                                  <p:stCondLst>
                                    <p:cond delay="0"/>
                                  </p:stCondLst>
                                  <p:childTnLst>
                                    <p:set>
                                      <p:cBhvr>
                                        <p:cTn id="60" dur="1" fill="hold">
                                          <p:stCondLst>
                                            <p:cond delay="0"/>
                                          </p:stCondLst>
                                        </p:cTn>
                                        <p:tgtEl>
                                          <p:spTgt spid="114738"/>
                                        </p:tgtEl>
                                        <p:attrNameLst>
                                          <p:attrName>style.visibility</p:attrName>
                                        </p:attrNameLst>
                                      </p:cBhvr>
                                      <p:to>
                                        <p:strVal val="visible"/>
                                      </p:to>
                                    </p:set>
                                    <p:animEffect transition="in" filter="blinds(horizontal)">
                                      <p:cBhvr>
                                        <p:cTn id="61" dur="500"/>
                                        <p:tgtEl>
                                          <p:spTgt spid="114738"/>
                                        </p:tgtEl>
                                      </p:cBhvr>
                                    </p:animEffect>
                                  </p:childTnLst>
                                </p:cTn>
                              </p:par>
                              <p:par>
                                <p:cTn id="62" presetID="3" presetClass="entr" presetSubtype="10" fill="hold" grpId="1" nodeType="withEffect">
                                  <p:stCondLst>
                                    <p:cond delay="0"/>
                                  </p:stCondLst>
                                  <p:childTnLst>
                                    <p:set>
                                      <p:cBhvr>
                                        <p:cTn id="63" dur="1" fill="hold">
                                          <p:stCondLst>
                                            <p:cond delay="0"/>
                                          </p:stCondLst>
                                        </p:cTn>
                                        <p:tgtEl>
                                          <p:spTgt spid="114739"/>
                                        </p:tgtEl>
                                        <p:attrNameLst>
                                          <p:attrName>style.visibility</p:attrName>
                                        </p:attrNameLst>
                                      </p:cBhvr>
                                      <p:to>
                                        <p:strVal val="visible"/>
                                      </p:to>
                                    </p:set>
                                    <p:animEffect transition="in" filter="blinds(horizontal)">
                                      <p:cBhvr>
                                        <p:cTn id="64" dur="500"/>
                                        <p:tgtEl>
                                          <p:spTgt spid="114739"/>
                                        </p:tgtEl>
                                      </p:cBhvr>
                                    </p:animEffect>
                                  </p:childTnLst>
                                </p:cTn>
                              </p:par>
                              <p:par>
                                <p:cTn id="65" presetID="35" presetClass="path" presetSubtype="0" repeatCount="indefinite" accel="50000" decel="50000" fill="hold" grpId="2" nodeType="withEffect">
                                  <p:stCondLst>
                                    <p:cond delay="0"/>
                                  </p:stCondLst>
                                  <p:endCondLst>
                                    <p:cond evt="onNext" delay="0">
                                      <p:tgtEl>
                                        <p:sldTgt/>
                                      </p:tgtEl>
                                    </p:cond>
                                  </p:endCondLst>
                                  <p:childTnLst>
                                    <p:animMotion origin="layout" path="M 0 -2.22222E-6 L -0.1625 -2.22222E-6 " pathEditMode="relative" rAng="0" ptsTypes="AA">
                                      <p:cBhvr>
                                        <p:cTn id="66" dur="2000" fill="hold"/>
                                        <p:tgtEl>
                                          <p:spTgt spid="114729"/>
                                        </p:tgtEl>
                                        <p:attrNameLst>
                                          <p:attrName>ppt_x</p:attrName>
                                          <p:attrName>ppt_y</p:attrName>
                                        </p:attrNameLst>
                                      </p:cBhvr>
                                      <p:rCtr x="-8125" y="0"/>
                                    </p:animMotion>
                                  </p:childTnLst>
                                </p:cTn>
                              </p:par>
                              <p:par>
                                <p:cTn id="67" presetID="35" presetClass="path" presetSubtype="0" repeatCount="indefinite" accel="50000" decel="50000" fill="hold" grpId="2" nodeType="withEffect">
                                  <p:stCondLst>
                                    <p:cond delay="0"/>
                                  </p:stCondLst>
                                  <p:endCondLst>
                                    <p:cond evt="onNext" delay="0">
                                      <p:tgtEl>
                                        <p:sldTgt/>
                                      </p:tgtEl>
                                    </p:cond>
                                  </p:endCondLst>
                                  <p:childTnLst>
                                    <p:animMotion origin="layout" path="M 3.33333E-6 -2.22222E-6 L -0.25 -2.22222E-6 " pathEditMode="relative" rAng="0" ptsTypes="AA">
                                      <p:cBhvr>
                                        <p:cTn id="68" dur="2000" fill="hold"/>
                                        <p:tgtEl>
                                          <p:spTgt spid="114730"/>
                                        </p:tgtEl>
                                        <p:attrNameLst>
                                          <p:attrName>ppt_x</p:attrName>
                                          <p:attrName>ppt_y</p:attrName>
                                        </p:attrNameLst>
                                      </p:cBhvr>
                                      <p:rCtr x="-12500" y="0"/>
                                    </p:animMotion>
                                  </p:childTnLst>
                                </p:cTn>
                              </p:par>
                              <p:par>
                                <p:cTn id="69" presetID="35" presetClass="path" presetSubtype="0" repeatCount="indefinite" accel="50000" decel="50000" fill="hold" grpId="2" nodeType="withEffect">
                                  <p:stCondLst>
                                    <p:cond delay="0"/>
                                  </p:stCondLst>
                                  <p:endCondLst>
                                    <p:cond evt="onNext" delay="0">
                                      <p:tgtEl>
                                        <p:sldTgt/>
                                      </p:tgtEl>
                                    </p:cond>
                                  </p:endCondLst>
                                  <p:childTnLst>
                                    <p:animMotion origin="layout" path="M -3.33333E-6 -2.22222E-6 L -0.25 -2.22222E-6 " pathEditMode="relative" rAng="0" ptsTypes="AA">
                                      <p:cBhvr>
                                        <p:cTn id="70" dur="2000" fill="hold"/>
                                        <p:tgtEl>
                                          <p:spTgt spid="114731"/>
                                        </p:tgtEl>
                                        <p:attrNameLst>
                                          <p:attrName>ppt_x</p:attrName>
                                          <p:attrName>ppt_y</p:attrName>
                                        </p:attrNameLst>
                                      </p:cBhvr>
                                      <p:rCtr x="-12500" y="0"/>
                                    </p:animMotion>
                                  </p:childTnLst>
                                </p:cTn>
                              </p:par>
                              <p:par>
                                <p:cTn id="71" presetID="35" presetClass="path" presetSubtype="0" repeatCount="indefinite" accel="50000" decel="50000" fill="hold" grpId="2" nodeType="withEffect">
                                  <p:stCondLst>
                                    <p:cond delay="0"/>
                                  </p:stCondLst>
                                  <p:endCondLst>
                                    <p:cond evt="onNext" delay="0">
                                      <p:tgtEl>
                                        <p:sldTgt/>
                                      </p:tgtEl>
                                    </p:cond>
                                  </p:endCondLst>
                                  <p:childTnLst>
                                    <p:animMotion origin="layout" path="M -3.33333E-6 -2.22222E-6 L -0.25 -2.22222E-6 " pathEditMode="relative" rAng="0" ptsTypes="AA">
                                      <p:cBhvr>
                                        <p:cTn id="72" dur="2000" fill="hold"/>
                                        <p:tgtEl>
                                          <p:spTgt spid="114732"/>
                                        </p:tgtEl>
                                        <p:attrNameLst>
                                          <p:attrName>ppt_x</p:attrName>
                                          <p:attrName>ppt_y</p:attrName>
                                        </p:attrNameLst>
                                      </p:cBhvr>
                                      <p:rCtr x="-12500" y="0"/>
                                    </p:animMotion>
                                  </p:childTnLst>
                                </p:cTn>
                              </p:par>
                              <p:par>
                                <p:cTn id="73" presetID="35" presetClass="path" presetSubtype="0" repeatCount="indefinite" accel="50000" decel="50000" fill="hold" grpId="2" nodeType="withEffect">
                                  <p:stCondLst>
                                    <p:cond delay="0"/>
                                  </p:stCondLst>
                                  <p:endCondLst>
                                    <p:cond evt="onNext" delay="0">
                                      <p:tgtEl>
                                        <p:sldTgt/>
                                      </p:tgtEl>
                                    </p:cond>
                                  </p:endCondLst>
                                  <p:childTnLst>
                                    <p:animMotion origin="layout" path="M 1.11022E-16 -2.22222E-6 L -0.25 -2.22222E-6 " pathEditMode="relative" rAng="0" ptsTypes="AA">
                                      <p:cBhvr>
                                        <p:cTn id="74" dur="2000" fill="hold"/>
                                        <p:tgtEl>
                                          <p:spTgt spid="114733"/>
                                        </p:tgtEl>
                                        <p:attrNameLst>
                                          <p:attrName>ppt_x</p:attrName>
                                          <p:attrName>ppt_y</p:attrName>
                                        </p:attrNameLst>
                                      </p:cBhvr>
                                      <p:rCtr x="-12500" y="0"/>
                                    </p:animMotion>
                                  </p:childTnLst>
                                </p:cTn>
                              </p:par>
                              <p:par>
                                <p:cTn id="75" presetID="35" presetClass="path" presetSubtype="0" repeatCount="indefinite" accel="50000" decel="50000" fill="hold" grpId="2" nodeType="withEffect">
                                  <p:stCondLst>
                                    <p:cond delay="0"/>
                                  </p:stCondLst>
                                  <p:endCondLst>
                                    <p:cond evt="onNext" delay="0">
                                      <p:tgtEl>
                                        <p:sldTgt/>
                                      </p:tgtEl>
                                    </p:cond>
                                  </p:endCondLst>
                                  <p:childTnLst>
                                    <p:animMotion origin="layout" path="M 5.55112E-17 2.22222E-6 L -0.12083 2.22222E-6 " pathEditMode="relative" rAng="0" ptsTypes="AA">
                                      <p:cBhvr>
                                        <p:cTn id="76" dur="2000" fill="hold"/>
                                        <p:tgtEl>
                                          <p:spTgt spid="114735"/>
                                        </p:tgtEl>
                                        <p:attrNameLst>
                                          <p:attrName>ppt_x</p:attrName>
                                          <p:attrName>ppt_y</p:attrName>
                                        </p:attrNameLst>
                                      </p:cBhvr>
                                      <p:rCtr x="-6042" y="0"/>
                                    </p:animMotion>
                                  </p:childTnLst>
                                </p:cTn>
                              </p:par>
                              <p:par>
                                <p:cTn id="77" presetID="35" presetClass="path" presetSubtype="0" repeatCount="indefinite" accel="50000" decel="50000" fill="hold" grpId="2" nodeType="withEffect">
                                  <p:stCondLst>
                                    <p:cond delay="0"/>
                                  </p:stCondLst>
                                  <p:endCondLst>
                                    <p:cond evt="onNext" delay="0">
                                      <p:tgtEl>
                                        <p:sldTgt/>
                                      </p:tgtEl>
                                    </p:cond>
                                  </p:endCondLst>
                                  <p:childTnLst>
                                    <p:animMotion origin="layout" path="M 3.33333E-6 2.22222E-6 L -0.19584 2.22222E-6 " pathEditMode="relative" rAng="0" ptsTypes="AA">
                                      <p:cBhvr>
                                        <p:cTn id="78" dur="2000" fill="hold"/>
                                        <p:tgtEl>
                                          <p:spTgt spid="114736"/>
                                        </p:tgtEl>
                                        <p:attrNameLst>
                                          <p:attrName>ppt_x</p:attrName>
                                          <p:attrName>ppt_y</p:attrName>
                                        </p:attrNameLst>
                                      </p:cBhvr>
                                      <p:rCtr x="-9792" y="0"/>
                                    </p:animMotion>
                                  </p:childTnLst>
                                </p:cTn>
                              </p:par>
                              <p:par>
                                <p:cTn id="79" presetID="35" presetClass="path" presetSubtype="0" repeatCount="indefinite" accel="50000" decel="50000" fill="hold" grpId="2" nodeType="withEffect">
                                  <p:stCondLst>
                                    <p:cond delay="0"/>
                                  </p:stCondLst>
                                  <p:endCondLst>
                                    <p:cond evt="onNext" delay="0">
                                      <p:tgtEl>
                                        <p:sldTgt/>
                                      </p:tgtEl>
                                    </p:cond>
                                  </p:endCondLst>
                                  <p:childTnLst>
                                    <p:animMotion origin="layout" path="M -3.33333E-6 2.22222E-6 L -0.25 2.22222E-6 " pathEditMode="relative" rAng="0" ptsTypes="AA">
                                      <p:cBhvr>
                                        <p:cTn id="80" dur="2000" fill="hold"/>
                                        <p:tgtEl>
                                          <p:spTgt spid="114737"/>
                                        </p:tgtEl>
                                        <p:attrNameLst>
                                          <p:attrName>ppt_x</p:attrName>
                                          <p:attrName>ppt_y</p:attrName>
                                        </p:attrNameLst>
                                      </p:cBhvr>
                                      <p:rCtr x="-12500" y="0"/>
                                    </p:animMotion>
                                  </p:childTnLst>
                                </p:cTn>
                              </p:par>
                              <p:par>
                                <p:cTn id="81" presetID="35" presetClass="path" presetSubtype="0" repeatCount="indefinite" accel="50000" decel="50000" fill="hold" grpId="2" nodeType="withEffect">
                                  <p:stCondLst>
                                    <p:cond delay="0"/>
                                  </p:stCondLst>
                                  <p:endCondLst>
                                    <p:cond evt="onNext" delay="0">
                                      <p:tgtEl>
                                        <p:sldTgt/>
                                      </p:tgtEl>
                                    </p:cond>
                                  </p:endCondLst>
                                  <p:childTnLst>
                                    <p:animMotion origin="layout" path="M -3.33333E-6 2.22222E-6 L -0.25 2.22222E-6 " pathEditMode="relative" rAng="0" ptsTypes="AA">
                                      <p:cBhvr>
                                        <p:cTn id="82" dur="2000" fill="hold"/>
                                        <p:tgtEl>
                                          <p:spTgt spid="114738"/>
                                        </p:tgtEl>
                                        <p:attrNameLst>
                                          <p:attrName>ppt_x</p:attrName>
                                          <p:attrName>ppt_y</p:attrName>
                                        </p:attrNameLst>
                                      </p:cBhvr>
                                      <p:rCtr x="-12500" y="0"/>
                                    </p:animMotion>
                                  </p:childTnLst>
                                </p:cTn>
                              </p:par>
                              <p:par>
                                <p:cTn id="83" presetID="35" presetClass="path" presetSubtype="0" repeatCount="indefinite" accel="50000" decel="50000" fill="hold" grpId="2" nodeType="withEffect">
                                  <p:stCondLst>
                                    <p:cond delay="0"/>
                                  </p:stCondLst>
                                  <p:endCondLst>
                                    <p:cond evt="onNext" delay="0">
                                      <p:tgtEl>
                                        <p:sldTgt/>
                                      </p:tgtEl>
                                    </p:cond>
                                  </p:endCondLst>
                                  <p:childTnLst>
                                    <p:animMotion origin="layout" path="M 0 2.22222E-6 L -0.25 2.22222E-6 " pathEditMode="relative" rAng="0" ptsTypes="AA">
                                      <p:cBhvr>
                                        <p:cTn id="84" dur="2000" fill="hold"/>
                                        <p:tgtEl>
                                          <p:spTgt spid="114739"/>
                                        </p:tgtEl>
                                        <p:attrNameLst>
                                          <p:attrName>ppt_x</p:attrName>
                                          <p:attrName>ppt_y</p:attrName>
                                        </p:attrNameLst>
                                      </p:cBhvr>
                                      <p:rCtr x="-12500" y="0"/>
                                    </p:animMotion>
                                  </p:childTnLst>
                                </p:cTn>
                              </p:par>
                              <p:par>
                                <p:cTn id="85" presetID="5" presetClass="entr" presetSubtype="10" repeatCount="indefinite" fill="hold" grpId="1" nodeType="withEffect">
                                  <p:stCondLst>
                                    <p:cond delay="0"/>
                                  </p:stCondLst>
                                  <p:childTnLst>
                                    <p:set>
                                      <p:cBhvr>
                                        <p:cTn id="86" dur="1" fill="hold">
                                          <p:stCondLst>
                                            <p:cond delay="0"/>
                                          </p:stCondLst>
                                        </p:cTn>
                                        <p:tgtEl>
                                          <p:spTgt spid="114740"/>
                                        </p:tgtEl>
                                        <p:attrNameLst>
                                          <p:attrName>style.visibility</p:attrName>
                                        </p:attrNameLst>
                                      </p:cBhvr>
                                      <p:to>
                                        <p:strVal val="visible"/>
                                      </p:to>
                                    </p:set>
                                    <p:animEffect transition="in" filter="checkerboard(across)">
                                      <p:cBhvr>
                                        <p:cTn id="87" dur="500"/>
                                        <p:tgtEl>
                                          <p:spTgt spid="114740"/>
                                        </p:tgtEl>
                                      </p:cBhvr>
                                    </p:animEffect>
                                  </p:childTnLst>
                                </p:cTn>
                              </p:par>
                              <p:par>
                                <p:cTn id="88" presetID="12" presetClass="entr" presetSubtype="2" repeatCount="indefinite" fill="hold" grpId="0" nodeType="withEffect">
                                  <p:stCondLst>
                                    <p:cond delay="400"/>
                                  </p:stCondLst>
                                  <p:childTnLst>
                                    <p:set>
                                      <p:cBhvr>
                                        <p:cTn id="89" dur="1" fill="hold">
                                          <p:stCondLst>
                                            <p:cond delay="0"/>
                                          </p:stCondLst>
                                        </p:cTn>
                                        <p:tgtEl>
                                          <p:spTgt spid="114718"/>
                                        </p:tgtEl>
                                        <p:attrNameLst>
                                          <p:attrName>style.visibility</p:attrName>
                                        </p:attrNameLst>
                                      </p:cBhvr>
                                      <p:to>
                                        <p:strVal val="visible"/>
                                      </p:to>
                                    </p:set>
                                    <p:animEffect transition="in" filter="slide(fromRight)">
                                      <p:cBhvr>
                                        <p:cTn id="90" dur="500"/>
                                        <p:tgtEl>
                                          <p:spTgt spid="114718"/>
                                        </p:tgtEl>
                                      </p:cBhvr>
                                    </p:animEffect>
                                  </p:childTnLst>
                                </p:cTn>
                              </p:par>
                              <p:par>
                                <p:cTn id="91" presetID="12" presetClass="entr" presetSubtype="2" repeatCount="indefinite" fill="hold" grpId="0" nodeType="withEffect">
                                  <p:stCondLst>
                                    <p:cond delay="300"/>
                                  </p:stCondLst>
                                  <p:childTnLst>
                                    <p:set>
                                      <p:cBhvr>
                                        <p:cTn id="92" dur="1" fill="hold">
                                          <p:stCondLst>
                                            <p:cond delay="0"/>
                                          </p:stCondLst>
                                        </p:cTn>
                                        <p:tgtEl>
                                          <p:spTgt spid="114719"/>
                                        </p:tgtEl>
                                        <p:attrNameLst>
                                          <p:attrName>style.visibility</p:attrName>
                                        </p:attrNameLst>
                                      </p:cBhvr>
                                      <p:to>
                                        <p:strVal val="visible"/>
                                      </p:to>
                                    </p:set>
                                    <p:animEffect transition="in" filter="slide(fromRight)">
                                      <p:cBhvr>
                                        <p:cTn id="93" dur="500"/>
                                        <p:tgtEl>
                                          <p:spTgt spid="114719"/>
                                        </p:tgtEl>
                                      </p:cBhvr>
                                    </p:animEffect>
                                  </p:childTnLst>
                                </p:cTn>
                              </p:par>
                              <p:par>
                                <p:cTn id="94" presetID="12" presetClass="entr" presetSubtype="2" repeatCount="indefinite" fill="hold" grpId="0" nodeType="withEffect">
                                  <p:stCondLst>
                                    <p:cond delay="200"/>
                                  </p:stCondLst>
                                  <p:childTnLst>
                                    <p:set>
                                      <p:cBhvr>
                                        <p:cTn id="95" dur="1" fill="hold">
                                          <p:stCondLst>
                                            <p:cond delay="0"/>
                                          </p:stCondLst>
                                        </p:cTn>
                                        <p:tgtEl>
                                          <p:spTgt spid="114720"/>
                                        </p:tgtEl>
                                        <p:attrNameLst>
                                          <p:attrName>style.visibility</p:attrName>
                                        </p:attrNameLst>
                                      </p:cBhvr>
                                      <p:to>
                                        <p:strVal val="visible"/>
                                      </p:to>
                                    </p:set>
                                    <p:animEffect transition="in" filter="slide(fromRight)">
                                      <p:cBhvr>
                                        <p:cTn id="96" dur="500"/>
                                        <p:tgtEl>
                                          <p:spTgt spid="114720"/>
                                        </p:tgtEl>
                                      </p:cBhvr>
                                    </p:animEffect>
                                  </p:childTnLst>
                                </p:cTn>
                              </p:par>
                              <p:par>
                                <p:cTn id="97" presetID="12" presetClass="entr" presetSubtype="2" repeatCount="indefinite" fill="hold" grpId="0" nodeType="withEffect">
                                  <p:stCondLst>
                                    <p:cond delay="100"/>
                                  </p:stCondLst>
                                  <p:childTnLst>
                                    <p:set>
                                      <p:cBhvr>
                                        <p:cTn id="98" dur="1" fill="hold">
                                          <p:stCondLst>
                                            <p:cond delay="0"/>
                                          </p:stCondLst>
                                        </p:cTn>
                                        <p:tgtEl>
                                          <p:spTgt spid="114721"/>
                                        </p:tgtEl>
                                        <p:attrNameLst>
                                          <p:attrName>style.visibility</p:attrName>
                                        </p:attrNameLst>
                                      </p:cBhvr>
                                      <p:to>
                                        <p:strVal val="visible"/>
                                      </p:to>
                                    </p:set>
                                    <p:animEffect transition="in" filter="slide(fromRight)">
                                      <p:cBhvr>
                                        <p:cTn id="99" dur="500"/>
                                        <p:tgtEl>
                                          <p:spTgt spid="114721"/>
                                        </p:tgtEl>
                                      </p:cBhvr>
                                    </p:animEffect>
                                  </p:childTnLst>
                                </p:cTn>
                              </p:par>
                              <p:par>
                                <p:cTn id="100" presetID="35" presetClass="path" presetSubtype="0" repeatCount="indefinite" accel="50000" decel="50000" fill="hold" grpId="0" nodeType="withEffect">
                                  <p:stCondLst>
                                    <p:cond delay="100"/>
                                  </p:stCondLst>
                                  <p:childTnLst>
                                    <p:animMotion origin="layout" path="M -3.33333E-6 -7.40741E-7 L -0.22083 0.0044 " pathEditMode="relative" rAng="0" ptsTypes="AA">
                                      <p:cBhvr>
                                        <p:cTn id="101" dur="2000" fill="hold"/>
                                        <p:tgtEl>
                                          <p:spTgt spid="114740"/>
                                        </p:tgtEl>
                                        <p:attrNameLst>
                                          <p:attrName>ppt_x</p:attrName>
                                          <p:attrName>ppt_y</p:attrName>
                                        </p:attrNameLst>
                                      </p:cBhvr>
                                      <p:rCtr x="-11042" y="208"/>
                                    </p:animMotion>
                                  </p:childTnLst>
                                </p:cTn>
                              </p:par>
                              <p:par>
                                <p:cTn id="102" presetID="3" presetClass="entr" presetSubtype="10" repeatCount="indefinite" fill="hold" grpId="3" nodeType="withEffect">
                                  <p:stCondLst>
                                    <p:cond delay="500"/>
                                  </p:stCondLst>
                                  <p:childTnLst>
                                    <p:set>
                                      <p:cBhvr>
                                        <p:cTn id="103" dur="1" fill="hold">
                                          <p:stCondLst>
                                            <p:cond delay="0"/>
                                          </p:stCondLst>
                                        </p:cTn>
                                        <p:tgtEl>
                                          <p:spTgt spid="114732"/>
                                        </p:tgtEl>
                                        <p:attrNameLst>
                                          <p:attrName>style.visibility</p:attrName>
                                        </p:attrNameLst>
                                      </p:cBhvr>
                                      <p:to>
                                        <p:strVal val="visible"/>
                                      </p:to>
                                    </p:set>
                                    <p:animEffect transition="in" filter="blinds(horizontal)">
                                      <p:cBhvr>
                                        <p:cTn id="104" dur="500"/>
                                        <p:tgtEl>
                                          <p:spTgt spid="114732"/>
                                        </p:tgtEl>
                                      </p:cBhvr>
                                    </p:animEffect>
                                  </p:childTnLst>
                                </p:cTn>
                              </p:par>
                              <p:par>
                                <p:cTn id="105" presetID="3" presetClass="entr" presetSubtype="10" repeatCount="indefinite" fill="hold" grpId="3" nodeType="withEffect">
                                  <p:stCondLst>
                                    <p:cond delay="400"/>
                                  </p:stCondLst>
                                  <p:childTnLst>
                                    <p:set>
                                      <p:cBhvr>
                                        <p:cTn id="106" dur="1" fill="hold">
                                          <p:stCondLst>
                                            <p:cond delay="0"/>
                                          </p:stCondLst>
                                        </p:cTn>
                                        <p:tgtEl>
                                          <p:spTgt spid="114731"/>
                                        </p:tgtEl>
                                        <p:attrNameLst>
                                          <p:attrName>style.visibility</p:attrName>
                                        </p:attrNameLst>
                                      </p:cBhvr>
                                      <p:to>
                                        <p:strVal val="visible"/>
                                      </p:to>
                                    </p:set>
                                    <p:animEffect transition="in" filter="blinds(horizontal)">
                                      <p:cBhvr>
                                        <p:cTn id="107" dur="500"/>
                                        <p:tgtEl>
                                          <p:spTgt spid="114731"/>
                                        </p:tgtEl>
                                      </p:cBhvr>
                                    </p:animEffect>
                                  </p:childTnLst>
                                </p:cTn>
                              </p:par>
                              <p:par>
                                <p:cTn id="108" presetID="3" presetClass="entr" presetSubtype="10" repeatCount="indefinite" fill="hold" grpId="3" nodeType="withEffect">
                                  <p:stCondLst>
                                    <p:cond delay="300"/>
                                  </p:stCondLst>
                                  <p:childTnLst>
                                    <p:set>
                                      <p:cBhvr>
                                        <p:cTn id="109" dur="1" fill="hold">
                                          <p:stCondLst>
                                            <p:cond delay="0"/>
                                          </p:stCondLst>
                                        </p:cTn>
                                        <p:tgtEl>
                                          <p:spTgt spid="114730"/>
                                        </p:tgtEl>
                                        <p:attrNameLst>
                                          <p:attrName>style.visibility</p:attrName>
                                        </p:attrNameLst>
                                      </p:cBhvr>
                                      <p:to>
                                        <p:strVal val="visible"/>
                                      </p:to>
                                    </p:set>
                                    <p:animEffect transition="in" filter="blinds(horizontal)">
                                      <p:cBhvr>
                                        <p:cTn id="110" dur="500"/>
                                        <p:tgtEl>
                                          <p:spTgt spid="114730"/>
                                        </p:tgtEl>
                                      </p:cBhvr>
                                    </p:animEffect>
                                  </p:childTnLst>
                                </p:cTn>
                              </p:par>
                              <p:par>
                                <p:cTn id="111" presetID="3" presetClass="entr" presetSubtype="10" repeatCount="indefinite" fill="hold" grpId="3" nodeType="withEffect">
                                  <p:stCondLst>
                                    <p:cond delay="200"/>
                                  </p:stCondLst>
                                  <p:childTnLst>
                                    <p:set>
                                      <p:cBhvr>
                                        <p:cTn id="112" dur="1" fill="hold">
                                          <p:stCondLst>
                                            <p:cond delay="0"/>
                                          </p:stCondLst>
                                        </p:cTn>
                                        <p:tgtEl>
                                          <p:spTgt spid="114729"/>
                                        </p:tgtEl>
                                        <p:attrNameLst>
                                          <p:attrName>style.visibility</p:attrName>
                                        </p:attrNameLst>
                                      </p:cBhvr>
                                      <p:to>
                                        <p:strVal val="visible"/>
                                      </p:to>
                                    </p:set>
                                    <p:animEffect transition="in" filter="blinds(horizontal)">
                                      <p:cBhvr>
                                        <p:cTn id="113" dur="500"/>
                                        <p:tgtEl>
                                          <p:spTgt spid="114729"/>
                                        </p:tgtEl>
                                      </p:cBhvr>
                                    </p:animEffect>
                                  </p:childTnLst>
                                </p:cTn>
                              </p:par>
                              <p:par>
                                <p:cTn id="114" presetID="3" presetClass="entr" presetSubtype="10" repeatCount="indefinite" fill="hold" grpId="3" nodeType="withEffect">
                                  <p:stCondLst>
                                    <p:cond delay="600"/>
                                  </p:stCondLst>
                                  <p:childTnLst>
                                    <p:set>
                                      <p:cBhvr>
                                        <p:cTn id="115" dur="1" fill="hold">
                                          <p:stCondLst>
                                            <p:cond delay="0"/>
                                          </p:stCondLst>
                                        </p:cTn>
                                        <p:tgtEl>
                                          <p:spTgt spid="114733"/>
                                        </p:tgtEl>
                                        <p:attrNameLst>
                                          <p:attrName>style.visibility</p:attrName>
                                        </p:attrNameLst>
                                      </p:cBhvr>
                                      <p:to>
                                        <p:strVal val="visible"/>
                                      </p:to>
                                    </p:set>
                                    <p:animEffect transition="in" filter="blinds(horizontal)">
                                      <p:cBhvr>
                                        <p:cTn id="116" dur="500"/>
                                        <p:tgtEl>
                                          <p:spTgt spid="114733"/>
                                        </p:tgtEl>
                                      </p:cBhvr>
                                    </p:animEffect>
                                  </p:childTnLst>
                                </p:cTn>
                              </p:par>
                              <p:par>
                                <p:cTn id="117" presetID="3" presetClass="entr" presetSubtype="10" repeatCount="indefinite" fill="hold" grpId="3" nodeType="withEffect">
                                  <p:stCondLst>
                                    <p:cond delay="500"/>
                                  </p:stCondLst>
                                  <p:childTnLst>
                                    <p:set>
                                      <p:cBhvr>
                                        <p:cTn id="118" dur="1" fill="hold">
                                          <p:stCondLst>
                                            <p:cond delay="0"/>
                                          </p:stCondLst>
                                        </p:cTn>
                                        <p:tgtEl>
                                          <p:spTgt spid="114738"/>
                                        </p:tgtEl>
                                        <p:attrNameLst>
                                          <p:attrName>style.visibility</p:attrName>
                                        </p:attrNameLst>
                                      </p:cBhvr>
                                      <p:to>
                                        <p:strVal val="visible"/>
                                      </p:to>
                                    </p:set>
                                    <p:animEffect transition="in" filter="blinds(horizontal)">
                                      <p:cBhvr>
                                        <p:cTn id="119" dur="500"/>
                                        <p:tgtEl>
                                          <p:spTgt spid="114738"/>
                                        </p:tgtEl>
                                      </p:cBhvr>
                                    </p:animEffect>
                                  </p:childTnLst>
                                </p:cTn>
                              </p:par>
                              <p:par>
                                <p:cTn id="120" presetID="3" presetClass="entr" presetSubtype="10" repeatCount="indefinite" fill="hold" grpId="3" nodeType="withEffect">
                                  <p:stCondLst>
                                    <p:cond delay="400"/>
                                  </p:stCondLst>
                                  <p:childTnLst>
                                    <p:set>
                                      <p:cBhvr>
                                        <p:cTn id="121" dur="1" fill="hold">
                                          <p:stCondLst>
                                            <p:cond delay="0"/>
                                          </p:stCondLst>
                                        </p:cTn>
                                        <p:tgtEl>
                                          <p:spTgt spid="114737"/>
                                        </p:tgtEl>
                                        <p:attrNameLst>
                                          <p:attrName>style.visibility</p:attrName>
                                        </p:attrNameLst>
                                      </p:cBhvr>
                                      <p:to>
                                        <p:strVal val="visible"/>
                                      </p:to>
                                    </p:set>
                                    <p:animEffect transition="in" filter="blinds(horizontal)">
                                      <p:cBhvr>
                                        <p:cTn id="122" dur="500"/>
                                        <p:tgtEl>
                                          <p:spTgt spid="114737"/>
                                        </p:tgtEl>
                                      </p:cBhvr>
                                    </p:animEffect>
                                  </p:childTnLst>
                                </p:cTn>
                              </p:par>
                              <p:par>
                                <p:cTn id="123" presetID="3" presetClass="entr" presetSubtype="10" repeatCount="indefinite" fill="hold" grpId="3" nodeType="withEffect">
                                  <p:stCondLst>
                                    <p:cond delay="300"/>
                                  </p:stCondLst>
                                  <p:childTnLst>
                                    <p:set>
                                      <p:cBhvr>
                                        <p:cTn id="124" dur="1" fill="hold">
                                          <p:stCondLst>
                                            <p:cond delay="0"/>
                                          </p:stCondLst>
                                        </p:cTn>
                                        <p:tgtEl>
                                          <p:spTgt spid="114736"/>
                                        </p:tgtEl>
                                        <p:attrNameLst>
                                          <p:attrName>style.visibility</p:attrName>
                                        </p:attrNameLst>
                                      </p:cBhvr>
                                      <p:to>
                                        <p:strVal val="visible"/>
                                      </p:to>
                                    </p:set>
                                    <p:animEffect transition="in" filter="blinds(horizontal)">
                                      <p:cBhvr>
                                        <p:cTn id="125" dur="500"/>
                                        <p:tgtEl>
                                          <p:spTgt spid="114736"/>
                                        </p:tgtEl>
                                      </p:cBhvr>
                                    </p:animEffect>
                                  </p:childTnLst>
                                </p:cTn>
                              </p:par>
                              <p:par>
                                <p:cTn id="126" presetID="3" presetClass="entr" presetSubtype="10" repeatCount="indefinite" fill="hold" grpId="3" nodeType="withEffect">
                                  <p:stCondLst>
                                    <p:cond delay="200"/>
                                  </p:stCondLst>
                                  <p:childTnLst>
                                    <p:set>
                                      <p:cBhvr>
                                        <p:cTn id="127" dur="1" fill="hold">
                                          <p:stCondLst>
                                            <p:cond delay="0"/>
                                          </p:stCondLst>
                                        </p:cTn>
                                        <p:tgtEl>
                                          <p:spTgt spid="114735"/>
                                        </p:tgtEl>
                                        <p:attrNameLst>
                                          <p:attrName>style.visibility</p:attrName>
                                        </p:attrNameLst>
                                      </p:cBhvr>
                                      <p:to>
                                        <p:strVal val="visible"/>
                                      </p:to>
                                    </p:set>
                                    <p:animEffect transition="in" filter="blinds(horizontal)">
                                      <p:cBhvr>
                                        <p:cTn id="128" dur="500"/>
                                        <p:tgtEl>
                                          <p:spTgt spid="114735"/>
                                        </p:tgtEl>
                                      </p:cBhvr>
                                    </p:animEffect>
                                  </p:childTnLst>
                                </p:cTn>
                              </p:par>
                              <p:par>
                                <p:cTn id="129" presetID="3" presetClass="entr" presetSubtype="10" repeatCount="indefinite" fill="hold" grpId="3" nodeType="withEffect">
                                  <p:stCondLst>
                                    <p:cond delay="600"/>
                                  </p:stCondLst>
                                  <p:childTnLst>
                                    <p:set>
                                      <p:cBhvr>
                                        <p:cTn id="130" dur="1" fill="hold">
                                          <p:stCondLst>
                                            <p:cond delay="0"/>
                                          </p:stCondLst>
                                        </p:cTn>
                                        <p:tgtEl>
                                          <p:spTgt spid="114739"/>
                                        </p:tgtEl>
                                        <p:attrNameLst>
                                          <p:attrName>style.visibility</p:attrName>
                                        </p:attrNameLst>
                                      </p:cBhvr>
                                      <p:to>
                                        <p:strVal val="visible"/>
                                      </p:to>
                                    </p:set>
                                    <p:animEffect transition="in" filter="blinds(horizontal)">
                                      <p:cBhvr>
                                        <p:cTn id="131" dur="500"/>
                                        <p:tgtEl>
                                          <p:spTgt spid="114739"/>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35" presetClass="path" presetSubtype="0" accel="50000" decel="50000" fill="hold" grpId="0" nodeType="clickEffect">
                                  <p:stCondLst>
                                    <p:cond delay="0"/>
                                  </p:stCondLst>
                                  <p:childTnLst>
                                    <p:animMotion origin="layout" path="M 3.33333E-6 4.44444E-6 L -0.72917 4.44444E-6 " pathEditMode="relative" rAng="0" ptsTypes="AA">
                                      <p:cBhvr>
                                        <p:cTn id="135" dur="5000" fill="hold"/>
                                        <p:tgtEl>
                                          <p:spTgt spid="114693"/>
                                        </p:tgtEl>
                                        <p:attrNameLst>
                                          <p:attrName>ppt_x</p:attrName>
                                          <p:attrName>ppt_y</p:attrName>
                                        </p:attrNameLst>
                                      </p:cBhvr>
                                      <p:rCtr x="-36458" y="0"/>
                                    </p:animMotion>
                                  </p:childTnLst>
                                </p:cTn>
                              </p:par>
                              <p:par>
                                <p:cTn id="136" presetID="35" presetClass="path" presetSubtype="0" accel="50000" decel="50000" fill="hold" grpId="0" nodeType="withEffect">
                                  <p:stCondLst>
                                    <p:cond delay="800"/>
                                  </p:stCondLst>
                                  <p:childTnLst>
                                    <p:animMotion origin="layout" path="M -0.01667 -2.60749E-6 L -0.69583 -2.60749E-6 " pathEditMode="relative" rAng="0" ptsTypes="AA">
                                      <p:cBhvr>
                                        <p:cTn id="137" dur="5000" fill="hold"/>
                                        <p:tgtEl>
                                          <p:spTgt spid="114694"/>
                                        </p:tgtEl>
                                        <p:attrNameLst>
                                          <p:attrName>ppt_x</p:attrName>
                                          <p:attrName>ppt_y</p:attrName>
                                        </p:attrNameLst>
                                      </p:cBhvr>
                                      <p:rCtr x="-33958" y="0"/>
                                    </p:animMotion>
                                  </p:childTnLst>
                                </p:cTn>
                              </p:par>
                              <p:par>
                                <p:cTn id="138" presetID="35" presetClass="path" presetSubtype="0" accel="50000" decel="50000" fill="hold" grpId="0" nodeType="withEffect">
                                  <p:stCondLst>
                                    <p:cond delay="1600"/>
                                  </p:stCondLst>
                                  <p:childTnLst>
                                    <p:animMotion origin="layout" path="M -3.33333E-6 2.22222E-6 L -0.67083 2.22222E-6 " pathEditMode="relative" rAng="0" ptsTypes="AA">
                                      <p:cBhvr>
                                        <p:cTn id="139" dur="5000" fill="hold"/>
                                        <p:tgtEl>
                                          <p:spTgt spid="114695"/>
                                        </p:tgtEl>
                                        <p:attrNameLst>
                                          <p:attrName>ppt_x</p:attrName>
                                          <p:attrName>ppt_y</p:attrName>
                                        </p:attrNameLst>
                                      </p:cBhvr>
                                      <p:rCtr x="-33542" y="0"/>
                                    </p:animMotion>
                                  </p:childTnLst>
                                </p:cTn>
                              </p:par>
                              <p:par>
                                <p:cTn id="140" presetID="35" presetClass="path" presetSubtype="0" accel="50000" decel="50000" fill="hold" grpId="0" nodeType="withEffect">
                                  <p:stCondLst>
                                    <p:cond delay="700"/>
                                  </p:stCondLst>
                                  <p:childTnLst>
                                    <p:animMotion origin="layout" path="M 0 -2.22222E-6 L -0.69583 -2.22222E-6 " pathEditMode="relative" rAng="0" ptsTypes="AA">
                                      <p:cBhvr>
                                        <p:cTn id="141" dur="5000" fill="hold"/>
                                        <p:tgtEl>
                                          <p:spTgt spid="114696"/>
                                        </p:tgtEl>
                                        <p:attrNameLst>
                                          <p:attrName>ppt_x</p:attrName>
                                          <p:attrName>ppt_y</p:attrName>
                                        </p:attrNameLst>
                                      </p:cBhvr>
                                      <p:rCtr x="-34792" y="0"/>
                                    </p:animMotion>
                                  </p:childTnLst>
                                </p:cTn>
                              </p:par>
                              <p:par>
                                <p:cTn id="142" presetID="35" presetClass="path" presetSubtype="0" accel="50000" decel="50000" fill="hold" grpId="0" nodeType="withEffect">
                                  <p:stCondLst>
                                    <p:cond delay="1300"/>
                                  </p:stCondLst>
                                  <p:childTnLst>
                                    <p:animMotion origin="layout" path="M 3.33333E-6 4.44444E-6 L -0.7375 4.44444E-6 " pathEditMode="relative" rAng="0" ptsTypes="AA">
                                      <p:cBhvr>
                                        <p:cTn id="143" dur="5000" fill="hold"/>
                                        <p:tgtEl>
                                          <p:spTgt spid="114697"/>
                                        </p:tgtEl>
                                        <p:attrNameLst>
                                          <p:attrName>ppt_x</p:attrName>
                                          <p:attrName>ppt_y</p:attrName>
                                        </p:attrNameLst>
                                      </p:cBhvr>
                                      <p:rCtr x="-36875" y="0"/>
                                    </p:animMotion>
                                  </p:childTnLst>
                                </p:cTn>
                              </p:par>
                            </p:childTnLst>
                          </p:cTn>
                        </p:par>
                        <p:par>
                          <p:cTn id="144" fill="hold" nodeType="afterGroup">
                            <p:stCondLst>
                              <p:cond delay="6600"/>
                            </p:stCondLst>
                            <p:childTnLst>
                              <p:par>
                                <p:cTn id="145" presetID="29" presetClass="exit" presetSubtype="0" fill="hold" grpId="1" nodeType="afterEffect">
                                  <p:stCondLst>
                                    <p:cond delay="0"/>
                                  </p:stCondLst>
                                  <p:childTnLst>
                                    <p:anim calcmode="lin" valueType="num">
                                      <p:cBhvr>
                                        <p:cTn id="146" dur="3000"/>
                                        <p:tgtEl>
                                          <p:spTgt spid="114718"/>
                                        </p:tgtEl>
                                        <p:attrNameLst>
                                          <p:attrName>ppt_x</p:attrName>
                                        </p:attrNameLst>
                                      </p:cBhvr>
                                      <p:tavLst>
                                        <p:tav tm="0">
                                          <p:val>
                                            <p:strVal val="ppt_x"/>
                                          </p:val>
                                        </p:tav>
                                        <p:tav tm="100000">
                                          <p:val>
                                            <p:strVal val="ppt_x-.2"/>
                                          </p:val>
                                        </p:tav>
                                      </p:tavLst>
                                    </p:anim>
                                    <p:anim calcmode="lin" valueType="num">
                                      <p:cBhvr>
                                        <p:cTn id="147" dur="3000"/>
                                        <p:tgtEl>
                                          <p:spTgt spid="114718"/>
                                        </p:tgtEl>
                                        <p:attrNameLst>
                                          <p:attrName>ppt_y</p:attrName>
                                        </p:attrNameLst>
                                      </p:cBhvr>
                                      <p:tavLst>
                                        <p:tav tm="0">
                                          <p:val>
                                            <p:strVal val="ppt_y"/>
                                          </p:val>
                                        </p:tav>
                                        <p:tav tm="100000">
                                          <p:val>
                                            <p:strVal val="ppt_y"/>
                                          </p:val>
                                        </p:tav>
                                      </p:tavLst>
                                    </p:anim>
                                    <p:animEffect transition="out" filter="fade">
                                      <p:cBhvr>
                                        <p:cTn id="148" dur="3000"/>
                                        <p:tgtEl>
                                          <p:spTgt spid="114718"/>
                                        </p:tgtEl>
                                      </p:cBhvr>
                                    </p:animEffect>
                                    <p:set>
                                      <p:cBhvr>
                                        <p:cTn id="149" dur="1" fill="hold">
                                          <p:stCondLst>
                                            <p:cond delay="2999"/>
                                          </p:stCondLst>
                                        </p:cTn>
                                        <p:tgtEl>
                                          <p:spTgt spid="114718"/>
                                        </p:tgtEl>
                                        <p:attrNameLst>
                                          <p:attrName>style.visibility</p:attrName>
                                        </p:attrNameLst>
                                      </p:cBhvr>
                                      <p:to>
                                        <p:strVal val="hidden"/>
                                      </p:to>
                                    </p:set>
                                  </p:childTnLst>
                                </p:cTn>
                              </p:par>
                              <p:par>
                                <p:cTn id="150" presetID="29" presetClass="exit" presetSubtype="0" fill="hold" grpId="1" nodeType="withEffect">
                                  <p:stCondLst>
                                    <p:cond delay="0"/>
                                  </p:stCondLst>
                                  <p:childTnLst>
                                    <p:anim calcmode="lin" valueType="num">
                                      <p:cBhvr>
                                        <p:cTn id="151" dur="3000"/>
                                        <p:tgtEl>
                                          <p:spTgt spid="114719"/>
                                        </p:tgtEl>
                                        <p:attrNameLst>
                                          <p:attrName>ppt_x</p:attrName>
                                        </p:attrNameLst>
                                      </p:cBhvr>
                                      <p:tavLst>
                                        <p:tav tm="0">
                                          <p:val>
                                            <p:strVal val="ppt_x"/>
                                          </p:val>
                                        </p:tav>
                                        <p:tav tm="100000">
                                          <p:val>
                                            <p:strVal val="ppt_x-.2"/>
                                          </p:val>
                                        </p:tav>
                                      </p:tavLst>
                                    </p:anim>
                                    <p:anim calcmode="lin" valueType="num">
                                      <p:cBhvr>
                                        <p:cTn id="152" dur="3000"/>
                                        <p:tgtEl>
                                          <p:spTgt spid="114719"/>
                                        </p:tgtEl>
                                        <p:attrNameLst>
                                          <p:attrName>ppt_y</p:attrName>
                                        </p:attrNameLst>
                                      </p:cBhvr>
                                      <p:tavLst>
                                        <p:tav tm="0">
                                          <p:val>
                                            <p:strVal val="ppt_y"/>
                                          </p:val>
                                        </p:tav>
                                        <p:tav tm="100000">
                                          <p:val>
                                            <p:strVal val="ppt_y"/>
                                          </p:val>
                                        </p:tav>
                                      </p:tavLst>
                                    </p:anim>
                                    <p:animEffect transition="out" filter="fade">
                                      <p:cBhvr>
                                        <p:cTn id="153" dur="3000"/>
                                        <p:tgtEl>
                                          <p:spTgt spid="114719"/>
                                        </p:tgtEl>
                                      </p:cBhvr>
                                    </p:animEffect>
                                    <p:set>
                                      <p:cBhvr>
                                        <p:cTn id="154" dur="1" fill="hold">
                                          <p:stCondLst>
                                            <p:cond delay="2999"/>
                                          </p:stCondLst>
                                        </p:cTn>
                                        <p:tgtEl>
                                          <p:spTgt spid="114719"/>
                                        </p:tgtEl>
                                        <p:attrNameLst>
                                          <p:attrName>style.visibility</p:attrName>
                                        </p:attrNameLst>
                                      </p:cBhvr>
                                      <p:to>
                                        <p:strVal val="hidden"/>
                                      </p:to>
                                    </p:set>
                                  </p:childTnLst>
                                </p:cTn>
                              </p:par>
                              <p:par>
                                <p:cTn id="155" presetID="29" presetClass="exit" presetSubtype="0" fill="hold" grpId="1" nodeType="withEffect">
                                  <p:stCondLst>
                                    <p:cond delay="0"/>
                                  </p:stCondLst>
                                  <p:childTnLst>
                                    <p:anim calcmode="lin" valueType="num">
                                      <p:cBhvr>
                                        <p:cTn id="156" dur="3000"/>
                                        <p:tgtEl>
                                          <p:spTgt spid="114720"/>
                                        </p:tgtEl>
                                        <p:attrNameLst>
                                          <p:attrName>ppt_x</p:attrName>
                                        </p:attrNameLst>
                                      </p:cBhvr>
                                      <p:tavLst>
                                        <p:tav tm="0">
                                          <p:val>
                                            <p:strVal val="ppt_x"/>
                                          </p:val>
                                        </p:tav>
                                        <p:tav tm="100000">
                                          <p:val>
                                            <p:strVal val="ppt_x-.2"/>
                                          </p:val>
                                        </p:tav>
                                      </p:tavLst>
                                    </p:anim>
                                    <p:anim calcmode="lin" valueType="num">
                                      <p:cBhvr>
                                        <p:cTn id="157" dur="3000"/>
                                        <p:tgtEl>
                                          <p:spTgt spid="114720"/>
                                        </p:tgtEl>
                                        <p:attrNameLst>
                                          <p:attrName>ppt_y</p:attrName>
                                        </p:attrNameLst>
                                      </p:cBhvr>
                                      <p:tavLst>
                                        <p:tav tm="0">
                                          <p:val>
                                            <p:strVal val="ppt_y"/>
                                          </p:val>
                                        </p:tav>
                                        <p:tav tm="100000">
                                          <p:val>
                                            <p:strVal val="ppt_y"/>
                                          </p:val>
                                        </p:tav>
                                      </p:tavLst>
                                    </p:anim>
                                    <p:animEffect transition="out" filter="fade">
                                      <p:cBhvr>
                                        <p:cTn id="158" dur="3000"/>
                                        <p:tgtEl>
                                          <p:spTgt spid="114720"/>
                                        </p:tgtEl>
                                      </p:cBhvr>
                                    </p:animEffect>
                                    <p:set>
                                      <p:cBhvr>
                                        <p:cTn id="159" dur="1" fill="hold">
                                          <p:stCondLst>
                                            <p:cond delay="2999"/>
                                          </p:stCondLst>
                                        </p:cTn>
                                        <p:tgtEl>
                                          <p:spTgt spid="114720"/>
                                        </p:tgtEl>
                                        <p:attrNameLst>
                                          <p:attrName>style.visibility</p:attrName>
                                        </p:attrNameLst>
                                      </p:cBhvr>
                                      <p:to>
                                        <p:strVal val="hidden"/>
                                      </p:to>
                                    </p:set>
                                  </p:childTnLst>
                                </p:cTn>
                              </p:par>
                              <p:par>
                                <p:cTn id="160" presetID="29" presetClass="exit" presetSubtype="0" fill="hold" grpId="1" nodeType="withEffect">
                                  <p:stCondLst>
                                    <p:cond delay="0"/>
                                  </p:stCondLst>
                                  <p:childTnLst>
                                    <p:anim calcmode="lin" valueType="num">
                                      <p:cBhvr>
                                        <p:cTn id="161" dur="3000"/>
                                        <p:tgtEl>
                                          <p:spTgt spid="114721"/>
                                        </p:tgtEl>
                                        <p:attrNameLst>
                                          <p:attrName>ppt_x</p:attrName>
                                        </p:attrNameLst>
                                      </p:cBhvr>
                                      <p:tavLst>
                                        <p:tav tm="0">
                                          <p:val>
                                            <p:strVal val="ppt_x"/>
                                          </p:val>
                                        </p:tav>
                                        <p:tav tm="100000">
                                          <p:val>
                                            <p:strVal val="ppt_x-.2"/>
                                          </p:val>
                                        </p:tav>
                                      </p:tavLst>
                                    </p:anim>
                                    <p:anim calcmode="lin" valueType="num">
                                      <p:cBhvr>
                                        <p:cTn id="162" dur="3000"/>
                                        <p:tgtEl>
                                          <p:spTgt spid="114721"/>
                                        </p:tgtEl>
                                        <p:attrNameLst>
                                          <p:attrName>ppt_y</p:attrName>
                                        </p:attrNameLst>
                                      </p:cBhvr>
                                      <p:tavLst>
                                        <p:tav tm="0">
                                          <p:val>
                                            <p:strVal val="ppt_y"/>
                                          </p:val>
                                        </p:tav>
                                        <p:tav tm="100000">
                                          <p:val>
                                            <p:strVal val="ppt_y"/>
                                          </p:val>
                                        </p:tav>
                                      </p:tavLst>
                                    </p:anim>
                                    <p:animEffect transition="out" filter="fade">
                                      <p:cBhvr>
                                        <p:cTn id="163" dur="3000"/>
                                        <p:tgtEl>
                                          <p:spTgt spid="114721"/>
                                        </p:tgtEl>
                                      </p:cBhvr>
                                    </p:animEffect>
                                    <p:set>
                                      <p:cBhvr>
                                        <p:cTn id="164" dur="1" fill="hold">
                                          <p:stCondLst>
                                            <p:cond delay="2999"/>
                                          </p:stCondLst>
                                        </p:cTn>
                                        <p:tgtEl>
                                          <p:spTgt spid="114721"/>
                                        </p:tgtEl>
                                        <p:attrNameLst>
                                          <p:attrName>style.visibility</p:attrName>
                                        </p:attrNameLst>
                                      </p:cBhvr>
                                      <p:to>
                                        <p:strVal val="hidden"/>
                                      </p:to>
                                    </p:set>
                                  </p:childTnLst>
                                </p:cTn>
                              </p:par>
                              <p:par>
                                <p:cTn id="165" presetID="29" presetClass="exit" presetSubtype="0" fill="hold" grpId="4" nodeType="withEffect">
                                  <p:stCondLst>
                                    <p:cond delay="0"/>
                                  </p:stCondLst>
                                  <p:childTnLst>
                                    <p:anim calcmode="lin" valueType="num">
                                      <p:cBhvr>
                                        <p:cTn id="166" dur="5000"/>
                                        <p:tgtEl>
                                          <p:spTgt spid="114729"/>
                                        </p:tgtEl>
                                        <p:attrNameLst>
                                          <p:attrName>ppt_x</p:attrName>
                                        </p:attrNameLst>
                                      </p:cBhvr>
                                      <p:tavLst>
                                        <p:tav tm="0">
                                          <p:val>
                                            <p:strVal val="ppt_x"/>
                                          </p:val>
                                        </p:tav>
                                        <p:tav tm="100000">
                                          <p:val>
                                            <p:strVal val="ppt_x-.2"/>
                                          </p:val>
                                        </p:tav>
                                      </p:tavLst>
                                    </p:anim>
                                    <p:anim calcmode="lin" valueType="num">
                                      <p:cBhvr>
                                        <p:cTn id="167" dur="5000"/>
                                        <p:tgtEl>
                                          <p:spTgt spid="114729"/>
                                        </p:tgtEl>
                                        <p:attrNameLst>
                                          <p:attrName>ppt_y</p:attrName>
                                        </p:attrNameLst>
                                      </p:cBhvr>
                                      <p:tavLst>
                                        <p:tav tm="0">
                                          <p:val>
                                            <p:strVal val="ppt_y"/>
                                          </p:val>
                                        </p:tav>
                                        <p:tav tm="100000">
                                          <p:val>
                                            <p:strVal val="ppt_y"/>
                                          </p:val>
                                        </p:tav>
                                      </p:tavLst>
                                    </p:anim>
                                    <p:animEffect transition="out" filter="fade">
                                      <p:cBhvr>
                                        <p:cTn id="168" dur="5000"/>
                                        <p:tgtEl>
                                          <p:spTgt spid="114729"/>
                                        </p:tgtEl>
                                      </p:cBhvr>
                                    </p:animEffect>
                                    <p:set>
                                      <p:cBhvr>
                                        <p:cTn id="169" dur="1" fill="hold">
                                          <p:stCondLst>
                                            <p:cond delay="4999"/>
                                          </p:stCondLst>
                                        </p:cTn>
                                        <p:tgtEl>
                                          <p:spTgt spid="114729"/>
                                        </p:tgtEl>
                                        <p:attrNameLst>
                                          <p:attrName>style.visibility</p:attrName>
                                        </p:attrNameLst>
                                      </p:cBhvr>
                                      <p:to>
                                        <p:strVal val="hidden"/>
                                      </p:to>
                                    </p:set>
                                  </p:childTnLst>
                                </p:cTn>
                              </p:par>
                              <p:par>
                                <p:cTn id="170" presetID="29" presetClass="exit" presetSubtype="0" fill="hold" grpId="4" nodeType="withEffect">
                                  <p:stCondLst>
                                    <p:cond delay="0"/>
                                  </p:stCondLst>
                                  <p:childTnLst>
                                    <p:anim calcmode="lin" valueType="num">
                                      <p:cBhvr>
                                        <p:cTn id="171" dur="5000"/>
                                        <p:tgtEl>
                                          <p:spTgt spid="114730"/>
                                        </p:tgtEl>
                                        <p:attrNameLst>
                                          <p:attrName>ppt_x</p:attrName>
                                        </p:attrNameLst>
                                      </p:cBhvr>
                                      <p:tavLst>
                                        <p:tav tm="0">
                                          <p:val>
                                            <p:strVal val="ppt_x"/>
                                          </p:val>
                                        </p:tav>
                                        <p:tav tm="100000">
                                          <p:val>
                                            <p:strVal val="ppt_x-.2"/>
                                          </p:val>
                                        </p:tav>
                                      </p:tavLst>
                                    </p:anim>
                                    <p:anim calcmode="lin" valueType="num">
                                      <p:cBhvr>
                                        <p:cTn id="172" dur="5000"/>
                                        <p:tgtEl>
                                          <p:spTgt spid="114730"/>
                                        </p:tgtEl>
                                        <p:attrNameLst>
                                          <p:attrName>ppt_y</p:attrName>
                                        </p:attrNameLst>
                                      </p:cBhvr>
                                      <p:tavLst>
                                        <p:tav tm="0">
                                          <p:val>
                                            <p:strVal val="ppt_y"/>
                                          </p:val>
                                        </p:tav>
                                        <p:tav tm="100000">
                                          <p:val>
                                            <p:strVal val="ppt_y"/>
                                          </p:val>
                                        </p:tav>
                                      </p:tavLst>
                                    </p:anim>
                                    <p:animEffect transition="out" filter="fade">
                                      <p:cBhvr>
                                        <p:cTn id="173" dur="5000"/>
                                        <p:tgtEl>
                                          <p:spTgt spid="114730"/>
                                        </p:tgtEl>
                                      </p:cBhvr>
                                    </p:animEffect>
                                    <p:set>
                                      <p:cBhvr>
                                        <p:cTn id="174" dur="1" fill="hold">
                                          <p:stCondLst>
                                            <p:cond delay="4999"/>
                                          </p:stCondLst>
                                        </p:cTn>
                                        <p:tgtEl>
                                          <p:spTgt spid="114730"/>
                                        </p:tgtEl>
                                        <p:attrNameLst>
                                          <p:attrName>style.visibility</p:attrName>
                                        </p:attrNameLst>
                                      </p:cBhvr>
                                      <p:to>
                                        <p:strVal val="hidden"/>
                                      </p:to>
                                    </p:set>
                                  </p:childTnLst>
                                </p:cTn>
                              </p:par>
                              <p:par>
                                <p:cTn id="175" presetID="29" presetClass="exit" presetSubtype="0" fill="hold" grpId="4" nodeType="withEffect">
                                  <p:stCondLst>
                                    <p:cond delay="0"/>
                                  </p:stCondLst>
                                  <p:childTnLst>
                                    <p:anim calcmode="lin" valueType="num">
                                      <p:cBhvr>
                                        <p:cTn id="176" dur="5000"/>
                                        <p:tgtEl>
                                          <p:spTgt spid="114731"/>
                                        </p:tgtEl>
                                        <p:attrNameLst>
                                          <p:attrName>ppt_x</p:attrName>
                                        </p:attrNameLst>
                                      </p:cBhvr>
                                      <p:tavLst>
                                        <p:tav tm="0">
                                          <p:val>
                                            <p:strVal val="ppt_x"/>
                                          </p:val>
                                        </p:tav>
                                        <p:tav tm="100000">
                                          <p:val>
                                            <p:strVal val="ppt_x-.2"/>
                                          </p:val>
                                        </p:tav>
                                      </p:tavLst>
                                    </p:anim>
                                    <p:anim calcmode="lin" valueType="num">
                                      <p:cBhvr>
                                        <p:cTn id="177" dur="5000"/>
                                        <p:tgtEl>
                                          <p:spTgt spid="114731"/>
                                        </p:tgtEl>
                                        <p:attrNameLst>
                                          <p:attrName>ppt_y</p:attrName>
                                        </p:attrNameLst>
                                      </p:cBhvr>
                                      <p:tavLst>
                                        <p:tav tm="0">
                                          <p:val>
                                            <p:strVal val="ppt_y"/>
                                          </p:val>
                                        </p:tav>
                                        <p:tav tm="100000">
                                          <p:val>
                                            <p:strVal val="ppt_y"/>
                                          </p:val>
                                        </p:tav>
                                      </p:tavLst>
                                    </p:anim>
                                    <p:animEffect transition="out" filter="fade">
                                      <p:cBhvr>
                                        <p:cTn id="178" dur="5000"/>
                                        <p:tgtEl>
                                          <p:spTgt spid="114731"/>
                                        </p:tgtEl>
                                      </p:cBhvr>
                                    </p:animEffect>
                                    <p:set>
                                      <p:cBhvr>
                                        <p:cTn id="179" dur="1" fill="hold">
                                          <p:stCondLst>
                                            <p:cond delay="4999"/>
                                          </p:stCondLst>
                                        </p:cTn>
                                        <p:tgtEl>
                                          <p:spTgt spid="114731"/>
                                        </p:tgtEl>
                                        <p:attrNameLst>
                                          <p:attrName>style.visibility</p:attrName>
                                        </p:attrNameLst>
                                      </p:cBhvr>
                                      <p:to>
                                        <p:strVal val="hidden"/>
                                      </p:to>
                                    </p:set>
                                  </p:childTnLst>
                                </p:cTn>
                              </p:par>
                              <p:par>
                                <p:cTn id="180" presetID="29" presetClass="exit" presetSubtype="0" fill="hold" grpId="4" nodeType="withEffect">
                                  <p:stCondLst>
                                    <p:cond delay="0"/>
                                  </p:stCondLst>
                                  <p:childTnLst>
                                    <p:anim calcmode="lin" valueType="num">
                                      <p:cBhvr>
                                        <p:cTn id="181" dur="5000"/>
                                        <p:tgtEl>
                                          <p:spTgt spid="114732"/>
                                        </p:tgtEl>
                                        <p:attrNameLst>
                                          <p:attrName>ppt_x</p:attrName>
                                        </p:attrNameLst>
                                      </p:cBhvr>
                                      <p:tavLst>
                                        <p:tav tm="0">
                                          <p:val>
                                            <p:strVal val="ppt_x"/>
                                          </p:val>
                                        </p:tav>
                                        <p:tav tm="100000">
                                          <p:val>
                                            <p:strVal val="ppt_x-.2"/>
                                          </p:val>
                                        </p:tav>
                                      </p:tavLst>
                                    </p:anim>
                                    <p:anim calcmode="lin" valueType="num">
                                      <p:cBhvr>
                                        <p:cTn id="182" dur="5000"/>
                                        <p:tgtEl>
                                          <p:spTgt spid="114732"/>
                                        </p:tgtEl>
                                        <p:attrNameLst>
                                          <p:attrName>ppt_y</p:attrName>
                                        </p:attrNameLst>
                                      </p:cBhvr>
                                      <p:tavLst>
                                        <p:tav tm="0">
                                          <p:val>
                                            <p:strVal val="ppt_y"/>
                                          </p:val>
                                        </p:tav>
                                        <p:tav tm="100000">
                                          <p:val>
                                            <p:strVal val="ppt_y"/>
                                          </p:val>
                                        </p:tav>
                                      </p:tavLst>
                                    </p:anim>
                                    <p:animEffect transition="out" filter="fade">
                                      <p:cBhvr>
                                        <p:cTn id="183" dur="5000"/>
                                        <p:tgtEl>
                                          <p:spTgt spid="114732"/>
                                        </p:tgtEl>
                                      </p:cBhvr>
                                    </p:animEffect>
                                    <p:set>
                                      <p:cBhvr>
                                        <p:cTn id="184" dur="1" fill="hold">
                                          <p:stCondLst>
                                            <p:cond delay="4999"/>
                                          </p:stCondLst>
                                        </p:cTn>
                                        <p:tgtEl>
                                          <p:spTgt spid="114732"/>
                                        </p:tgtEl>
                                        <p:attrNameLst>
                                          <p:attrName>style.visibility</p:attrName>
                                        </p:attrNameLst>
                                      </p:cBhvr>
                                      <p:to>
                                        <p:strVal val="hidden"/>
                                      </p:to>
                                    </p:set>
                                  </p:childTnLst>
                                </p:cTn>
                              </p:par>
                              <p:par>
                                <p:cTn id="185" presetID="29" presetClass="exit" presetSubtype="0" fill="hold" grpId="4" nodeType="withEffect">
                                  <p:stCondLst>
                                    <p:cond delay="0"/>
                                  </p:stCondLst>
                                  <p:childTnLst>
                                    <p:anim calcmode="lin" valueType="num">
                                      <p:cBhvr>
                                        <p:cTn id="186" dur="5000"/>
                                        <p:tgtEl>
                                          <p:spTgt spid="114733"/>
                                        </p:tgtEl>
                                        <p:attrNameLst>
                                          <p:attrName>ppt_x</p:attrName>
                                        </p:attrNameLst>
                                      </p:cBhvr>
                                      <p:tavLst>
                                        <p:tav tm="0">
                                          <p:val>
                                            <p:strVal val="ppt_x"/>
                                          </p:val>
                                        </p:tav>
                                        <p:tav tm="100000">
                                          <p:val>
                                            <p:strVal val="ppt_x-.2"/>
                                          </p:val>
                                        </p:tav>
                                      </p:tavLst>
                                    </p:anim>
                                    <p:anim calcmode="lin" valueType="num">
                                      <p:cBhvr>
                                        <p:cTn id="187" dur="5000"/>
                                        <p:tgtEl>
                                          <p:spTgt spid="114733"/>
                                        </p:tgtEl>
                                        <p:attrNameLst>
                                          <p:attrName>ppt_y</p:attrName>
                                        </p:attrNameLst>
                                      </p:cBhvr>
                                      <p:tavLst>
                                        <p:tav tm="0">
                                          <p:val>
                                            <p:strVal val="ppt_y"/>
                                          </p:val>
                                        </p:tav>
                                        <p:tav tm="100000">
                                          <p:val>
                                            <p:strVal val="ppt_y"/>
                                          </p:val>
                                        </p:tav>
                                      </p:tavLst>
                                    </p:anim>
                                    <p:animEffect transition="out" filter="fade">
                                      <p:cBhvr>
                                        <p:cTn id="188" dur="5000"/>
                                        <p:tgtEl>
                                          <p:spTgt spid="114733"/>
                                        </p:tgtEl>
                                      </p:cBhvr>
                                    </p:animEffect>
                                    <p:set>
                                      <p:cBhvr>
                                        <p:cTn id="189" dur="1" fill="hold">
                                          <p:stCondLst>
                                            <p:cond delay="4999"/>
                                          </p:stCondLst>
                                        </p:cTn>
                                        <p:tgtEl>
                                          <p:spTgt spid="114733"/>
                                        </p:tgtEl>
                                        <p:attrNameLst>
                                          <p:attrName>style.visibility</p:attrName>
                                        </p:attrNameLst>
                                      </p:cBhvr>
                                      <p:to>
                                        <p:strVal val="hidden"/>
                                      </p:to>
                                    </p:set>
                                  </p:childTnLst>
                                </p:cTn>
                              </p:par>
                              <p:par>
                                <p:cTn id="190" presetID="29" presetClass="exit" presetSubtype="0" fill="hold" grpId="4" nodeType="withEffect">
                                  <p:stCondLst>
                                    <p:cond delay="0"/>
                                  </p:stCondLst>
                                  <p:childTnLst>
                                    <p:anim calcmode="lin" valueType="num">
                                      <p:cBhvr>
                                        <p:cTn id="191" dur="5000"/>
                                        <p:tgtEl>
                                          <p:spTgt spid="114735"/>
                                        </p:tgtEl>
                                        <p:attrNameLst>
                                          <p:attrName>ppt_x</p:attrName>
                                        </p:attrNameLst>
                                      </p:cBhvr>
                                      <p:tavLst>
                                        <p:tav tm="0">
                                          <p:val>
                                            <p:strVal val="ppt_x"/>
                                          </p:val>
                                        </p:tav>
                                        <p:tav tm="100000">
                                          <p:val>
                                            <p:strVal val="ppt_x-.2"/>
                                          </p:val>
                                        </p:tav>
                                      </p:tavLst>
                                    </p:anim>
                                    <p:anim calcmode="lin" valueType="num">
                                      <p:cBhvr>
                                        <p:cTn id="192" dur="5000"/>
                                        <p:tgtEl>
                                          <p:spTgt spid="114735"/>
                                        </p:tgtEl>
                                        <p:attrNameLst>
                                          <p:attrName>ppt_y</p:attrName>
                                        </p:attrNameLst>
                                      </p:cBhvr>
                                      <p:tavLst>
                                        <p:tav tm="0">
                                          <p:val>
                                            <p:strVal val="ppt_y"/>
                                          </p:val>
                                        </p:tav>
                                        <p:tav tm="100000">
                                          <p:val>
                                            <p:strVal val="ppt_y"/>
                                          </p:val>
                                        </p:tav>
                                      </p:tavLst>
                                    </p:anim>
                                    <p:animEffect transition="out" filter="fade">
                                      <p:cBhvr>
                                        <p:cTn id="193" dur="5000"/>
                                        <p:tgtEl>
                                          <p:spTgt spid="114735"/>
                                        </p:tgtEl>
                                      </p:cBhvr>
                                    </p:animEffect>
                                    <p:set>
                                      <p:cBhvr>
                                        <p:cTn id="194" dur="1" fill="hold">
                                          <p:stCondLst>
                                            <p:cond delay="4999"/>
                                          </p:stCondLst>
                                        </p:cTn>
                                        <p:tgtEl>
                                          <p:spTgt spid="114735"/>
                                        </p:tgtEl>
                                        <p:attrNameLst>
                                          <p:attrName>style.visibility</p:attrName>
                                        </p:attrNameLst>
                                      </p:cBhvr>
                                      <p:to>
                                        <p:strVal val="hidden"/>
                                      </p:to>
                                    </p:set>
                                  </p:childTnLst>
                                </p:cTn>
                              </p:par>
                              <p:par>
                                <p:cTn id="195" presetID="29" presetClass="exit" presetSubtype="0" fill="hold" grpId="4" nodeType="withEffect">
                                  <p:stCondLst>
                                    <p:cond delay="0"/>
                                  </p:stCondLst>
                                  <p:childTnLst>
                                    <p:anim calcmode="lin" valueType="num">
                                      <p:cBhvr>
                                        <p:cTn id="196" dur="5000"/>
                                        <p:tgtEl>
                                          <p:spTgt spid="114736"/>
                                        </p:tgtEl>
                                        <p:attrNameLst>
                                          <p:attrName>ppt_x</p:attrName>
                                        </p:attrNameLst>
                                      </p:cBhvr>
                                      <p:tavLst>
                                        <p:tav tm="0">
                                          <p:val>
                                            <p:strVal val="ppt_x"/>
                                          </p:val>
                                        </p:tav>
                                        <p:tav tm="100000">
                                          <p:val>
                                            <p:strVal val="ppt_x-.2"/>
                                          </p:val>
                                        </p:tav>
                                      </p:tavLst>
                                    </p:anim>
                                    <p:anim calcmode="lin" valueType="num">
                                      <p:cBhvr>
                                        <p:cTn id="197" dur="5000"/>
                                        <p:tgtEl>
                                          <p:spTgt spid="114736"/>
                                        </p:tgtEl>
                                        <p:attrNameLst>
                                          <p:attrName>ppt_y</p:attrName>
                                        </p:attrNameLst>
                                      </p:cBhvr>
                                      <p:tavLst>
                                        <p:tav tm="0">
                                          <p:val>
                                            <p:strVal val="ppt_y"/>
                                          </p:val>
                                        </p:tav>
                                        <p:tav tm="100000">
                                          <p:val>
                                            <p:strVal val="ppt_y"/>
                                          </p:val>
                                        </p:tav>
                                      </p:tavLst>
                                    </p:anim>
                                    <p:animEffect transition="out" filter="fade">
                                      <p:cBhvr>
                                        <p:cTn id="198" dur="5000"/>
                                        <p:tgtEl>
                                          <p:spTgt spid="114736"/>
                                        </p:tgtEl>
                                      </p:cBhvr>
                                    </p:animEffect>
                                    <p:set>
                                      <p:cBhvr>
                                        <p:cTn id="199" dur="1" fill="hold">
                                          <p:stCondLst>
                                            <p:cond delay="4999"/>
                                          </p:stCondLst>
                                        </p:cTn>
                                        <p:tgtEl>
                                          <p:spTgt spid="114736"/>
                                        </p:tgtEl>
                                        <p:attrNameLst>
                                          <p:attrName>style.visibility</p:attrName>
                                        </p:attrNameLst>
                                      </p:cBhvr>
                                      <p:to>
                                        <p:strVal val="hidden"/>
                                      </p:to>
                                    </p:set>
                                  </p:childTnLst>
                                </p:cTn>
                              </p:par>
                              <p:par>
                                <p:cTn id="200" presetID="29" presetClass="exit" presetSubtype="0" fill="hold" grpId="4" nodeType="withEffect">
                                  <p:stCondLst>
                                    <p:cond delay="0"/>
                                  </p:stCondLst>
                                  <p:childTnLst>
                                    <p:anim calcmode="lin" valueType="num">
                                      <p:cBhvr>
                                        <p:cTn id="201" dur="5000"/>
                                        <p:tgtEl>
                                          <p:spTgt spid="114737"/>
                                        </p:tgtEl>
                                        <p:attrNameLst>
                                          <p:attrName>ppt_x</p:attrName>
                                        </p:attrNameLst>
                                      </p:cBhvr>
                                      <p:tavLst>
                                        <p:tav tm="0">
                                          <p:val>
                                            <p:strVal val="ppt_x"/>
                                          </p:val>
                                        </p:tav>
                                        <p:tav tm="100000">
                                          <p:val>
                                            <p:strVal val="ppt_x-.2"/>
                                          </p:val>
                                        </p:tav>
                                      </p:tavLst>
                                    </p:anim>
                                    <p:anim calcmode="lin" valueType="num">
                                      <p:cBhvr>
                                        <p:cTn id="202" dur="5000"/>
                                        <p:tgtEl>
                                          <p:spTgt spid="114737"/>
                                        </p:tgtEl>
                                        <p:attrNameLst>
                                          <p:attrName>ppt_y</p:attrName>
                                        </p:attrNameLst>
                                      </p:cBhvr>
                                      <p:tavLst>
                                        <p:tav tm="0">
                                          <p:val>
                                            <p:strVal val="ppt_y"/>
                                          </p:val>
                                        </p:tav>
                                        <p:tav tm="100000">
                                          <p:val>
                                            <p:strVal val="ppt_y"/>
                                          </p:val>
                                        </p:tav>
                                      </p:tavLst>
                                    </p:anim>
                                    <p:animEffect transition="out" filter="fade">
                                      <p:cBhvr>
                                        <p:cTn id="203" dur="5000"/>
                                        <p:tgtEl>
                                          <p:spTgt spid="114737"/>
                                        </p:tgtEl>
                                      </p:cBhvr>
                                    </p:animEffect>
                                    <p:set>
                                      <p:cBhvr>
                                        <p:cTn id="204" dur="1" fill="hold">
                                          <p:stCondLst>
                                            <p:cond delay="4999"/>
                                          </p:stCondLst>
                                        </p:cTn>
                                        <p:tgtEl>
                                          <p:spTgt spid="114737"/>
                                        </p:tgtEl>
                                        <p:attrNameLst>
                                          <p:attrName>style.visibility</p:attrName>
                                        </p:attrNameLst>
                                      </p:cBhvr>
                                      <p:to>
                                        <p:strVal val="hidden"/>
                                      </p:to>
                                    </p:set>
                                  </p:childTnLst>
                                </p:cTn>
                              </p:par>
                              <p:par>
                                <p:cTn id="205" presetID="29" presetClass="exit" presetSubtype="0" fill="hold" grpId="4" nodeType="withEffect">
                                  <p:stCondLst>
                                    <p:cond delay="0"/>
                                  </p:stCondLst>
                                  <p:childTnLst>
                                    <p:anim calcmode="lin" valueType="num">
                                      <p:cBhvr>
                                        <p:cTn id="206" dur="5000"/>
                                        <p:tgtEl>
                                          <p:spTgt spid="114738"/>
                                        </p:tgtEl>
                                        <p:attrNameLst>
                                          <p:attrName>ppt_x</p:attrName>
                                        </p:attrNameLst>
                                      </p:cBhvr>
                                      <p:tavLst>
                                        <p:tav tm="0">
                                          <p:val>
                                            <p:strVal val="ppt_x"/>
                                          </p:val>
                                        </p:tav>
                                        <p:tav tm="100000">
                                          <p:val>
                                            <p:strVal val="ppt_x-.2"/>
                                          </p:val>
                                        </p:tav>
                                      </p:tavLst>
                                    </p:anim>
                                    <p:anim calcmode="lin" valueType="num">
                                      <p:cBhvr>
                                        <p:cTn id="207" dur="5000"/>
                                        <p:tgtEl>
                                          <p:spTgt spid="114738"/>
                                        </p:tgtEl>
                                        <p:attrNameLst>
                                          <p:attrName>ppt_y</p:attrName>
                                        </p:attrNameLst>
                                      </p:cBhvr>
                                      <p:tavLst>
                                        <p:tav tm="0">
                                          <p:val>
                                            <p:strVal val="ppt_y"/>
                                          </p:val>
                                        </p:tav>
                                        <p:tav tm="100000">
                                          <p:val>
                                            <p:strVal val="ppt_y"/>
                                          </p:val>
                                        </p:tav>
                                      </p:tavLst>
                                    </p:anim>
                                    <p:animEffect transition="out" filter="fade">
                                      <p:cBhvr>
                                        <p:cTn id="208" dur="5000"/>
                                        <p:tgtEl>
                                          <p:spTgt spid="114738"/>
                                        </p:tgtEl>
                                      </p:cBhvr>
                                    </p:animEffect>
                                    <p:set>
                                      <p:cBhvr>
                                        <p:cTn id="209" dur="1" fill="hold">
                                          <p:stCondLst>
                                            <p:cond delay="4999"/>
                                          </p:stCondLst>
                                        </p:cTn>
                                        <p:tgtEl>
                                          <p:spTgt spid="114738"/>
                                        </p:tgtEl>
                                        <p:attrNameLst>
                                          <p:attrName>style.visibility</p:attrName>
                                        </p:attrNameLst>
                                      </p:cBhvr>
                                      <p:to>
                                        <p:strVal val="hidden"/>
                                      </p:to>
                                    </p:set>
                                  </p:childTnLst>
                                </p:cTn>
                              </p:par>
                              <p:par>
                                <p:cTn id="210" presetID="29" presetClass="exit" presetSubtype="0" fill="hold" grpId="4" nodeType="withEffect">
                                  <p:stCondLst>
                                    <p:cond delay="0"/>
                                  </p:stCondLst>
                                  <p:childTnLst>
                                    <p:anim calcmode="lin" valueType="num">
                                      <p:cBhvr>
                                        <p:cTn id="211" dur="5000"/>
                                        <p:tgtEl>
                                          <p:spTgt spid="114739"/>
                                        </p:tgtEl>
                                        <p:attrNameLst>
                                          <p:attrName>ppt_x</p:attrName>
                                        </p:attrNameLst>
                                      </p:cBhvr>
                                      <p:tavLst>
                                        <p:tav tm="0">
                                          <p:val>
                                            <p:strVal val="ppt_x"/>
                                          </p:val>
                                        </p:tav>
                                        <p:tav tm="100000">
                                          <p:val>
                                            <p:strVal val="ppt_x-.2"/>
                                          </p:val>
                                        </p:tav>
                                      </p:tavLst>
                                    </p:anim>
                                    <p:anim calcmode="lin" valueType="num">
                                      <p:cBhvr>
                                        <p:cTn id="212" dur="5000"/>
                                        <p:tgtEl>
                                          <p:spTgt spid="114739"/>
                                        </p:tgtEl>
                                        <p:attrNameLst>
                                          <p:attrName>ppt_y</p:attrName>
                                        </p:attrNameLst>
                                      </p:cBhvr>
                                      <p:tavLst>
                                        <p:tav tm="0">
                                          <p:val>
                                            <p:strVal val="ppt_y"/>
                                          </p:val>
                                        </p:tav>
                                        <p:tav tm="100000">
                                          <p:val>
                                            <p:strVal val="ppt_y"/>
                                          </p:val>
                                        </p:tav>
                                      </p:tavLst>
                                    </p:anim>
                                    <p:animEffect transition="out" filter="fade">
                                      <p:cBhvr>
                                        <p:cTn id="213" dur="5000"/>
                                        <p:tgtEl>
                                          <p:spTgt spid="114739"/>
                                        </p:tgtEl>
                                      </p:cBhvr>
                                    </p:animEffect>
                                    <p:set>
                                      <p:cBhvr>
                                        <p:cTn id="214" dur="1" fill="hold">
                                          <p:stCondLst>
                                            <p:cond delay="4999"/>
                                          </p:stCondLst>
                                        </p:cTn>
                                        <p:tgtEl>
                                          <p:spTgt spid="114739"/>
                                        </p:tgtEl>
                                        <p:attrNameLst>
                                          <p:attrName>style.visibility</p:attrName>
                                        </p:attrNameLst>
                                      </p:cBhvr>
                                      <p:to>
                                        <p:strVal val="hidden"/>
                                      </p:to>
                                    </p:set>
                                  </p:childTnLst>
                                </p:cTn>
                              </p:par>
                              <p:par>
                                <p:cTn id="215" presetID="29" presetClass="exit" presetSubtype="0" fill="hold" grpId="2" nodeType="withEffect">
                                  <p:stCondLst>
                                    <p:cond delay="0"/>
                                  </p:stCondLst>
                                  <p:childTnLst>
                                    <p:anim calcmode="lin" valueType="num">
                                      <p:cBhvr>
                                        <p:cTn id="216" dur="5000"/>
                                        <p:tgtEl>
                                          <p:spTgt spid="114740"/>
                                        </p:tgtEl>
                                        <p:attrNameLst>
                                          <p:attrName>ppt_x</p:attrName>
                                        </p:attrNameLst>
                                      </p:cBhvr>
                                      <p:tavLst>
                                        <p:tav tm="0">
                                          <p:val>
                                            <p:strVal val="ppt_x"/>
                                          </p:val>
                                        </p:tav>
                                        <p:tav tm="100000">
                                          <p:val>
                                            <p:strVal val="ppt_x-.2"/>
                                          </p:val>
                                        </p:tav>
                                      </p:tavLst>
                                    </p:anim>
                                    <p:anim calcmode="lin" valueType="num">
                                      <p:cBhvr>
                                        <p:cTn id="217" dur="5000"/>
                                        <p:tgtEl>
                                          <p:spTgt spid="114740"/>
                                        </p:tgtEl>
                                        <p:attrNameLst>
                                          <p:attrName>ppt_y</p:attrName>
                                        </p:attrNameLst>
                                      </p:cBhvr>
                                      <p:tavLst>
                                        <p:tav tm="0">
                                          <p:val>
                                            <p:strVal val="ppt_y"/>
                                          </p:val>
                                        </p:tav>
                                        <p:tav tm="100000">
                                          <p:val>
                                            <p:strVal val="ppt_y"/>
                                          </p:val>
                                        </p:tav>
                                      </p:tavLst>
                                    </p:anim>
                                    <p:animEffect transition="out" filter="fade">
                                      <p:cBhvr>
                                        <p:cTn id="218" dur="5000"/>
                                        <p:tgtEl>
                                          <p:spTgt spid="114740"/>
                                        </p:tgtEl>
                                      </p:cBhvr>
                                    </p:animEffect>
                                    <p:set>
                                      <p:cBhvr>
                                        <p:cTn id="219" dur="1" fill="hold">
                                          <p:stCondLst>
                                            <p:cond delay="4999"/>
                                          </p:stCondLst>
                                        </p:cTn>
                                        <p:tgtEl>
                                          <p:spTgt spid="1147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nimBg="1"/>
      <p:bldP spid="114694" grpId="0" animBg="1"/>
      <p:bldP spid="114695" grpId="0" animBg="1"/>
      <p:bldP spid="114696" grpId="0" animBg="1"/>
      <p:bldP spid="114697" grpId="0" animBg="1"/>
      <p:bldP spid="114718" grpId="0" animBg="1"/>
      <p:bldP spid="114718" grpId="1" animBg="1"/>
      <p:bldP spid="114719" grpId="0" animBg="1"/>
      <p:bldP spid="114719" grpId="1" animBg="1"/>
      <p:bldP spid="114720" grpId="0" animBg="1"/>
      <p:bldP spid="114720" grpId="1" animBg="1"/>
      <p:bldP spid="114721" grpId="0" animBg="1"/>
      <p:bldP spid="114721" grpId="1" animBg="1"/>
      <p:bldP spid="114729" grpId="0" animBg="1"/>
      <p:bldP spid="114729" grpId="1" animBg="1"/>
      <p:bldP spid="114729" grpId="2" animBg="1"/>
      <p:bldP spid="114729" grpId="3" animBg="1"/>
      <p:bldP spid="114729" grpId="4" animBg="1"/>
      <p:bldP spid="114730" grpId="0" animBg="1"/>
      <p:bldP spid="114730" grpId="1" animBg="1"/>
      <p:bldP spid="114730" grpId="2" animBg="1"/>
      <p:bldP spid="114730" grpId="3" animBg="1"/>
      <p:bldP spid="114730" grpId="4" animBg="1"/>
      <p:bldP spid="114731" grpId="0" animBg="1"/>
      <p:bldP spid="114731" grpId="1" animBg="1"/>
      <p:bldP spid="114731" grpId="2" animBg="1"/>
      <p:bldP spid="114731" grpId="3" animBg="1"/>
      <p:bldP spid="114731" grpId="4" animBg="1"/>
      <p:bldP spid="114732" grpId="0" animBg="1"/>
      <p:bldP spid="114732" grpId="1" animBg="1"/>
      <p:bldP spid="114732" grpId="2" animBg="1"/>
      <p:bldP spid="114732" grpId="3" animBg="1"/>
      <p:bldP spid="114732" grpId="4" animBg="1"/>
      <p:bldP spid="114733" grpId="0" animBg="1"/>
      <p:bldP spid="114733" grpId="1" animBg="1"/>
      <p:bldP spid="114733" grpId="2" animBg="1"/>
      <p:bldP spid="114733" grpId="3" animBg="1"/>
      <p:bldP spid="114733" grpId="4" animBg="1"/>
      <p:bldP spid="114735" grpId="0" animBg="1"/>
      <p:bldP spid="114735" grpId="1" animBg="1"/>
      <p:bldP spid="114735" grpId="2" animBg="1"/>
      <p:bldP spid="114735" grpId="3" animBg="1"/>
      <p:bldP spid="114735" grpId="4" animBg="1"/>
      <p:bldP spid="114736" grpId="0" animBg="1"/>
      <p:bldP spid="114736" grpId="1" animBg="1"/>
      <p:bldP spid="114736" grpId="2" animBg="1"/>
      <p:bldP spid="114736" grpId="3" animBg="1"/>
      <p:bldP spid="114736" grpId="4" animBg="1"/>
      <p:bldP spid="114737" grpId="0" animBg="1"/>
      <p:bldP spid="114737" grpId="1" animBg="1"/>
      <p:bldP spid="114737" grpId="2" animBg="1"/>
      <p:bldP spid="114737" grpId="3" animBg="1"/>
      <p:bldP spid="114737" grpId="4" animBg="1"/>
      <p:bldP spid="114738" grpId="0" animBg="1"/>
      <p:bldP spid="114738" grpId="1" animBg="1"/>
      <p:bldP spid="114738" grpId="2" animBg="1"/>
      <p:bldP spid="114738" grpId="3" animBg="1"/>
      <p:bldP spid="114738" grpId="4" animBg="1"/>
      <p:bldP spid="114739" grpId="0" animBg="1"/>
      <p:bldP spid="114739" grpId="1" animBg="1"/>
      <p:bldP spid="114739" grpId="2" animBg="1"/>
      <p:bldP spid="114739" grpId="3" animBg="1"/>
      <p:bldP spid="114739" grpId="4" animBg="1"/>
      <p:bldP spid="114740" grpId="0"/>
      <p:bldP spid="114740" grpId="1"/>
      <p:bldP spid="114740" grpId="2"/>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4"/>
        <p:cNvGrpSpPr/>
        <p:nvPr/>
      </p:nvGrpSpPr>
      <p:grpSpPr>
        <a:xfrm>
          <a:off x="0" y="0"/>
          <a:ext cx="0" cy="0"/>
          <a:chOff x="0" y="0"/>
          <a:chExt cx="0" cy="0"/>
        </a:xfrm>
      </p:grpSpPr>
      <p:sp>
        <p:nvSpPr>
          <p:cNvPr id="1848" name="Google Shape;1848;p35"/>
          <p:cNvSpPr/>
          <p:nvPr/>
        </p:nvSpPr>
        <p:spPr>
          <a:xfrm>
            <a:off x="10791731" y="5194603"/>
            <a:ext cx="1501524" cy="720452"/>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TextBox 4">
            <a:extLst>
              <a:ext uri="{FF2B5EF4-FFF2-40B4-BE49-F238E27FC236}">
                <a16:creationId xmlns:a16="http://schemas.microsoft.com/office/drawing/2014/main" xmlns="" id="{FF6F339E-4F9C-4299-BB3B-E3DB4E27DA3F}"/>
              </a:ext>
            </a:extLst>
          </p:cNvPr>
          <p:cNvSpPr txBox="1"/>
          <p:nvPr/>
        </p:nvSpPr>
        <p:spPr>
          <a:xfrm>
            <a:off x="145781" y="195935"/>
            <a:ext cx="5782053"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2. </a:t>
            </a:r>
            <a:r>
              <a:rPr lang="en-US" sz="4000" b="1" dirty="0" err="1">
                <a:solidFill>
                  <a:srgbClr val="FF0000"/>
                </a:solidFill>
                <a:latin typeface="Times New Roman" panose="02020603050405020304" pitchFamily="18" charset="0"/>
                <a:cs typeface="Times New Roman" panose="02020603050405020304" pitchFamily="18" charset="0"/>
              </a:rPr>
              <a:t>Gió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trên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xmlns="" id="{B4DA00B0-FE06-4CB9-8A64-986BCA653BAC}"/>
              </a:ext>
            </a:extLst>
          </p:cNvPr>
          <p:cNvPicPr>
            <a:picLocks noChangeAspect="1"/>
          </p:cNvPicPr>
          <p:nvPr/>
        </p:nvPicPr>
        <p:blipFill>
          <a:blip r:embed="rId3"/>
          <a:stretch>
            <a:fillRect/>
          </a:stretch>
        </p:blipFill>
        <p:spPr>
          <a:xfrm>
            <a:off x="145781" y="1557979"/>
            <a:ext cx="4701207" cy="5111991"/>
          </a:xfrm>
          <a:prstGeom prst="rect">
            <a:avLst/>
          </a:prstGeom>
        </p:spPr>
      </p:pic>
      <p:sp>
        <p:nvSpPr>
          <p:cNvPr id="11" name="Rectangle 10"/>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a:extLst>
              <a:ext uri="{FF2B5EF4-FFF2-40B4-BE49-F238E27FC236}">
                <a16:creationId xmlns:a16="http://schemas.microsoft.com/office/drawing/2014/main" xmlns="" id="{EBBC9B4C-FE6A-4DE0-9FC2-7B259604ACDB}"/>
              </a:ext>
            </a:extLst>
          </p:cNvPr>
          <p:cNvSpPr txBox="1"/>
          <p:nvPr/>
        </p:nvSpPr>
        <p:spPr>
          <a:xfrm>
            <a:off x="4497035" y="969643"/>
            <a:ext cx="7504389" cy="1107996"/>
          </a:xfrm>
          <a:prstGeom prst="rect">
            <a:avLst/>
          </a:prstGeom>
          <a:solidFill>
            <a:srgbClr val="FFE29E"/>
          </a:solidFill>
          <a:ln>
            <a:solidFill>
              <a:srgbClr val="C00000"/>
            </a:solidFill>
          </a:ln>
        </p:spPr>
        <p:txBody>
          <a:bodyPr wrap="square">
            <a:spAutoFit/>
          </a:bodyPr>
          <a:lstStyle/>
          <a:p>
            <a:pPr algn="just">
              <a:spcBef>
                <a:spcPts val="600"/>
              </a:spcBef>
              <a:spcAft>
                <a:spcPts val="600"/>
              </a:spcAft>
            </a:pPr>
            <a:r>
              <a:rPr lang="en-US" sz="2400" b="1" dirty="0">
                <a:solidFill>
                  <a:srgbClr val="006600"/>
                </a:solidFill>
                <a:latin typeface="Times New Roman" panose="02020603050405020304" pitchFamily="18" charset="0"/>
                <a:cs typeface="Times New Roman" panose="02020603050405020304" pitchFamily="18" charset="0"/>
              </a:rPr>
              <a:t>Quan </a:t>
            </a:r>
            <a:r>
              <a:rPr lang="en-US" sz="2400" b="1" dirty="0" err="1">
                <a:solidFill>
                  <a:srgbClr val="006600"/>
                </a:solidFill>
                <a:latin typeface="Times New Roman" panose="02020603050405020304" pitchFamily="18" charset="0"/>
                <a:cs typeface="Times New Roman" panose="02020603050405020304" pitchFamily="18" charset="0"/>
              </a:rPr>
              <a:t>sát</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hình</a:t>
            </a:r>
            <a:r>
              <a:rPr lang="en-US" sz="2400" b="1" dirty="0">
                <a:solidFill>
                  <a:srgbClr val="006600"/>
                </a:solidFill>
                <a:latin typeface="Times New Roman" panose="02020603050405020304" pitchFamily="18" charset="0"/>
                <a:cs typeface="Times New Roman" panose="02020603050405020304" pitchFamily="18" charset="0"/>
              </a:rPr>
              <a:t> 12.5, </a:t>
            </a:r>
            <a:r>
              <a:rPr lang="en-US" sz="2400" b="1" dirty="0" err="1">
                <a:solidFill>
                  <a:srgbClr val="006600"/>
                </a:solidFill>
                <a:latin typeface="Times New Roman" panose="02020603050405020304" pitchFamily="18" charset="0"/>
                <a:cs typeface="Times New Roman" panose="02020603050405020304" pitchFamily="18" charset="0"/>
              </a:rPr>
              <a:t>em</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hãy</a:t>
            </a:r>
            <a:r>
              <a:rPr lang="en-US" sz="2400" b="1" dirty="0">
                <a:solidFill>
                  <a:srgbClr val="006600"/>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Kể</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tên</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các</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loại</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gió</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chính</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trên</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Trái</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Đất</a:t>
            </a:r>
            <a:r>
              <a:rPr lang="en-US" sz="3200" b="1" dirty="0">
                <a:solidFill>
                  <a:srgbClr val="0066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xmlns="" id="{446A3AF1-CF66-476A-8E92-DA0A8072CAE3}"/>
              </a:ext>
            </a:extLst>
          </p:cNvPr>
          <p:cNvSpPr/>
          <p:nvPr/>
        </p:nvSpPr>
        <p:spPr>
          <a:xfrm>
            <a:off x="4497035" y="2485432"/>
            <a:ext cx="6712248" cy="3939540"/>
          </a:xfrm>
          <a:prstGeom prst="rect">
            <a:avLst/>
          </a:prstGeom>
        </p:spPr>
        <p:txBody>
          <a:bodyPr wrap="square">
            <a:spAutoFit/>
          </a:bodyPr>
          <a:lstStyle/>
          <a:p>
            <a:pPr lvl="0" algn="just">
              <a:spcBef>
                <a:spcPts val="600"/>
              </a:spcBef>
              <a:spcAft>
                <a:spcPts val="600"/>
              </a:spcAft>
            </a:pP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Có</a:t>
            </a:r>
            <a:r>
              <a:rPr lang="en-US" sz="4400" b="1" dirty="0" smtClean="0">
                <a:solidFill>
                  <a:srgbClr val="FF0000"/>
                </a:solidFill>
                <a:latin typeface="Times New Roman" pitchFamily="18" charset="0"/>
                <a:cs typeface="Times New Roman" pitchFamily="18" charset="0"/>
              </a:rPr>
              <a:t> </a:t>
            </a:r>
            <a:r>
              <a:rPr lang="en-US" sz="4400" b="1" dirty="0">
                <a:solidFill>
                  <a:srgbClr val="FF0000"/>
                </a:solidFill>
                <a:latin typeface="Times New Roman" pitchFamily="18" charset="0"/>
                <a:cs typeface="Times New Roman" pitchFamily="18" charset="0"/>
              </a:rPr>
              <a:t>3 </a:t>
            </a:r>
            <a:r>
              <a:rPr lang="en-US" sz="4400" b="1" dirty="0" err="1">
                <a:solidFill>
                  <a:srgbClr val="FF0000"/>
                </a:solidFill>
                <a:latin typeface="Times New Roman" pitchFamily="18" charset="0"/>
                <a:cs typeface="Times New Roman" pitchFamily="18" charset="0"/>
              </a:rPr>
              <a:t>loại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gió</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thổi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thường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xuyên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trên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Trái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Đất</a:t>
            </a:r>
            <a:r>
              <a:rPr lang="en-US" sz="4400" b="1" dirty="0">
                <a:solidFill>
                  <a:srgbClr val="FF0000"/>
                </a:solidFill>
                <a:latin typeface="Times New Roman" pitchFamily="18" charset="0"/>
                <a:cs typeface="Times New Roman" pitchFamily="18" charset="0"/>
              </a:rPr>
              <a:t>.</a:t>
            </a:r>
          </a:p>
          <a:p>
            <a:pPr marL="742950" lvl="0" indent="-742950" algn="just">
              <a:spcBef>
                <a:spcPts val="600"/>
              </a:spcBef>
              <a:spcAft>
                <a:spcPts val="600"/>
              </a:spcAft>
              <a:buAutoNum type="arabicPeriod"/>
            </a:pPr>
            <a:r>
              <a:rPr lang="en-US" sz="4400" b="1" dirty="0" err="1">
                <a:solidFill>
                  <a:srgbClr val="0000CC"/>
                </a:solidFill>
                <a:latin typeface="Times New Roman" pitchFamily="18" charset="0"/>
                <a:cs typeface="Times New Roman" pitchFamily="18" charset="0"/>
              </a:rPr>
              <a:t>Gió</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Mậu</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Dịch</a:t>
            </a:r>
            <a:r>
              <a:rPr lang="en-US" sz="4400" b="1" dirty="0">
                <a:solidFill>
                  <a:srgbClr val="0000CC"/>
                </a:solidFill>
                <a:latin typeface="Times New Roman" pitchFamily="18" charset="0"/>
                <a:cs typeface="Times New Roman" pitchFamily="18" charset="0"/>
              </a:rPr>
              <a:t>.</a:t>
            </a:r>
          </a:p>
          <a:p>
            <a:pPr marL="742950" lvl="0" indent="-742950" algn="just">
              <a:spcBef>
                <a:spcPts val="600"/>
              </a:spcBef>
              <a:spcAft>
                <a:spcPts val="600"/>
              </a:spcAft>
              <a:buAutoNum type="arabicPeriod"/>
            </a:pPr>
            <a:r>
              <a:rPr lang="en-US" sz="4400" b="1" dirty="0" err="1">
                <a:solidFill>
                  <a:srgbClr val="0000CC"/>
                </a:solidFill>
                <a:latin typeface="Times New Roman" pitchFamily="18" charset="0"/>
                <a:cs typeface="Times New Roman" pitchFamily="18" charset="0"/>
              </a:rPr>
              <a:t>Gió</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Tây</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Ôn</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Đới</a:t>
            </a:r>
            <a:r>
              <a:rPr lang="en-US" sz="4400" b="1" dirty="0">
                <a:solidFill>
                  <a:srgbClr val="0000CC"/>
                </a:solidFill>
                <a:latin typeface="Times New Roman" pitchFamily="18" charset="0"/>
                <a:cs typeface="Times New Roman" pitchFamily="18" charset="0"/>
              </a:rPr>
              <a:t>.</a:t>
            </a:r>
          </a:p>
          <a:p>
            <a:pPr marL="742950" lvl="0" indent="-742950" algn="just">
              <a:spcBef>
                <a:spcPts val="600"/>
              </a:spcBef>
              <a:spcAft>
                <a:spcPts val="600"/>
              </a:spcAft>
              <a:buAutoNum type="arabicPeriod"/>
            </a:pPr>
            <a:r>
              <a:rPr lang="en-US" sz="4400" b="1" dirty="0" err="1">
                <a:solidFill>
                  <a:srgbClr val="0000CC"/>
                </a:solidFill>
                <a:latin typeface="Times New Roman" pitchFamily="18" charset="0"/>
                <a:cs typeface="Times New Roman" pitchFamily="18" charset="0"/>
              </a:rPr>
              <a:t>Gió</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Đông</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Cực</a:t>
            </a:r>
            <a:r>
              <a:rPr lang="en-US" sz="44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61502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8A7F1626-4A60-4B3E-98A8-44441B4FF28A}"/>
              </a:ext>
            </a:extLst>
          </p:cNvPr>
          <p:cNvGrpSpPr/>
          <p:nvPr/>
        </p:nvGrpSpPr>
        <p:grpSpPr>
          <a:xfrm>
            <a:off x="2707007" y="351860"/>
            <a:ext cx="8194703" cy="1003531"/>
            <a:chOff x="1451602" y="128588"/>
            <a:chExt cx="8715375" cy="785812"/>
          </a:xfrm>
        </p:grpSpPr>
        <p:sp>
          <p:nvSpPr>
            <p:cNvPr id="24" name="Rectangle: Rounded Corners 23">
              <a:extLst>
                <a:ext uri="{FF2B5EF4-FFF2-40B4-BE49-F238E27FC236}">
                  <a16:creationId xmlns:a16="http://schemas.microsoft.com/office/drawing/2014/main" xmlns="" id="{90DCA1DE-F9B5-4440-9114-EF1B6349CD78}"/>
                </a:ext>
              </a:extLst>
            </p:cNvPr>
            <p:cNvSpPr/>
            <p:nvPr/>
          </p:nvSpPr>
          <p:spPr>
            <a:xfrm>
              <a:off x="1451602" y="128588"/>
              <a:ext cx="8715375" cy="785812"/>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0000"/>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xmlns="" id="{DC8CFB33-EC3E-42D5-AE4B-300C9C022BE7}"/>
                </a:ext>
              </a:extLst>
            </p:cNvPr>
            <p:cNvSpPr/>
            <p:nvPr/>
          </p:nvSpPr>
          <p:spPr>
            <a:xfrm>
              <a:off x="2490393" y="218155"/>
              <a:ext cx="6607214" cy="602509"/>
            </a:xfrm>
            <a:prstGeom prst="rect">
              <a:avLst/>
            </a:prstGeom>
          </p:spPr>
          <p:txBody>
            <a:bodyPr wrap="square">
              <a:spAutoFit/>
            </a:bodyPr>
            <a:lstStyle/>
            <a:p>
              <a:pPr algn="ctr">
                <a:defRPr/>
              </a:pPr>
              <a:r>
                <a:rPr lang="en-US" sz="4400" b="1" dirty="0">
                  <a:ln>
                    <a:solidFill>
                      <a:srgbClr val="002060"/>
                    </a:solidFill>
                  </a:ln>
                  <a:solidFill>
                    <a:srgbClr val="FF0000"/>
                  </a:solidFill>
                  <a:effectLst>
                    <a:outerShdw blurRad="38100" dist="38100" dir="2700000" algn="tl">
                      <a:srgbClr val="000000">
                        <a:alpha val="43137"/>
                      </a:srgbClr>
                    </a:outerShdw>
                  </a:effectLst>
                  <a:latin typeface="Times New Roman" pitchFamily="18" charset="0"/>
                  <a:ea typeface="#9Slide03 Roboto Medium" panose="02000000000000000000" pitchFamily="2" charset="0"/>
                  <a:cs typeface="Times New Roman" pitchFamily="18" charset="0"/>
                </a:rPr>
                <a:t>NỘI DUNG BÀI HỌC</a:t>
              </a:r>
              <a:endParaRPr lang="vi-VN" sz="4400" b="1" dirty="0">
                <a:ln>
                  <a:solidFill>
                    <a:srgbClr val="002060"/>
                  </a:solidFill>
                </a:ln>
                <a:solidFill>
                  <a:srgbClr val="FF0000"/>
                </a:solidFill>
                <a:effectLst>
                  <a:outerShdw blurRad="38100" dist="38100" dir="2700000" algn="tl">
                    <a:srgbClr val="000000">
                      <a:alpha val="43137"/>
                    </a:srgbClr>
                  </a:outerShdw>
                </a:effectLst>
                <a:latin typeface="Times New Roman" pitchFamily="18" charset="0"/>
                <a:ea typeface="#9Slide03 Roboto Medium" panose="02000000000000000000" pitchFamily="2" charset="0"/>
                <a:cs typeface="Times New Roman" pitchFamily="18" charset="0"/>
              </a:endParaRPr>
            </a:p>
          </p:txBody>
        </p:sp>
      </p:grpSp>
      <p:sp>
        <p:nvSpPr>
          <p:cNvPr id="19" name="Rectangle: Rounded Corners 18">
            <a:extLst>
              <a:ext uri="{FF2B5EF4-FFF2-40B4-BE49-F238E27FC236}">
                <a16:creationId xmlns:a16="http://schemas.microsoft.com/office/drawing/2014/main" xmlns="" id="{E0F27E50-3BCC-469B-B97D-00B5B1B04ECF}"/>
              </a:ext>
            </a:extLst>
          </p:cNvPr>
          <p:cNvSpPr/>
          <p:nvPr/>
        </p:nvSpPr>
        <p:spPr>
          <a:xfrm>
            <a:off x="4499621" y="1746280"/>
            <a:ext cx="7561267" cy="819787"/>
          </a:xfrm>
          <a:prstGeom prst="roundRect">
            <a:avLst>
              <a:gd name="adj" fmla="val 50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1" name="Group 10">
            <a:extLst>
              <a:ext uri="{FF2B5EF4-FFF2-40B4-BE49-F238E27FC236}">
                <a16:creationId xmlns:a16="http://schemas.microsoft.com/office/drawing/2014/main" xmlns="" id="{5B2EF265-5775-4983-9726-7E91055E5725}"/>
              </a:ext>
            </a:extLst>
          </p:cNvPr>
          <p:cNvGrpSpPr/>
          <p:nvPr/>
        </p:nvGrpSpPr>
        <p:grpSpPr>
          <a:xfrm>
            <a:off x="3346219" y="1472171"/>
            <a:ext cx="1525369" cy="1455557"/>
            <a:chOff x="3011977" y="2344463"/>
            <a:chExt cx="1011237" cy="1000125"/>
          </a:xfrm>
        </p:grpSpPr>
        <p:pic>
          <p:nvPicPr>
            <p:cNvPr id="12" name="圆角矩形 28">
              <a:extLst>
                <a:ext uri="{FF2B5EF4-FFF2-40B4-BE49-F238E27FC236}">
                  <a16:creationId xmlns:a16="http://schemas.microsoft.com/office/drawing/2014/main" xmlns="" id="{7927759A-985D-455A-A0CB-B9D063A0E46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977" y="2344463"/>
              <a:ext cx="1011237"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Box 12">
              <a:extLst>
                <a:ext uri="{FF2B5EF4-FFF2-40B4-BE49-F238E27FC236}">
                  <a16:creationId xmlns:a16="http://schemas.microsoft.com/office/drawing/2014/main" xmlns="" id="{FEB8A1DE-5F64-40D2-8485-17FC3EB23548}"/>
                </a:ext>
              </a:extLst>
            </p:cNvPr>
            <p:cNvSpPr txBox="1"/>
            <p:nvPr/>
          </p:nvSpPr>
          <p:spPr>
            <a:xfrm>
              <a:off x="3270114" y="2602800"/>
              <a:ext cx="452558" cy="401804"/>
            </a:xfrm>
            <a:prstGeom prst="rect">
              <a:avLst/>
            </a:prstGeom>
            <a:noFill/>
          </p:spPr>
          <p:txBody>
            <a:bodyPr wrap="square" rtlCol="0">
              <a:spAutoFit/>
            </a:bodyPr>
            <a:lstStyle/>
            <a:p>
              <a:pPr algn="ctr">
                <a:defRPr/>
              </a:pPr>
              <a:r>
                <a:rPr lang="en-US" sz="3200" b="1" dirty="0">
                  <a:solidFill>
                    <a:srgbClr val="C00000"/>
                  </a:solidFill>
                  <a:effectLst>
                    <a:outerShdw blurRad="38100" dist="38100" dir="2700000" algn="tl">
                      <a:srgbClr val="000000">
                        <a:alpha val="43137"/>
                      </a:srgbClr>
                    </a:outerShdw>
                  </a:effectLst>
                  <a:latin typeface="Times New Roman" pitchFamily="18" charset="0"/>
                  <a:ea typeface="#9Slide03 Roboto Medium" panose="02000000000000000000" pitchFamily="2" charset="0"/>
                  <a:cs typeface="Times New Roman" pitchFamily="18" charset="0"/>
                </a:rPr>
                <a:t>1</a:t>
              </a:r>
            </a:p>
          </p:txBody>
        </p:sp>
      </p:grpSp>
      <p:sp>
        <p:nvSpPr>
          <p:cNvPr id="26" name="Rectangle: Rounded Corners 25">
            <a:extLst>
              <a:ext uri="{FF2B5EF4-FFF2-40B4-BE49-F238E27FC236}">
                <a16:creationId xmlns:a16="http://schemas.microsoft.com/office/drawing/2014/main" xmlns="" id="{74EC2B6A-0AF5-4204-AFFC-4C15A88E0294}"/>
              </a:ext>
            </a:extLst>
          </p:cNvPr>
          <p:cNvSpPr/>
          <p:nvPr/>
        </p:nvSpPr>
        <p:spPr>
          <a:xfrm>
            <a:off x="4181186" y="4934999"/>
            <a:ext cx="6950500" cy="819787"/>
          </a:xfrm>
          <a:prstGeom prst="roundRect">
            <a:avLst>
              <a:gd name="adj" fmla="val 50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4" name="Group 13">
            <a:extLst>
              <a:ext uri="{FF2B5EF4-FFF2-40B4-BE49-F238E27FC236}">
                <a16:creationId xmlns:a16="http://schemas.microsoft.com/office/drawing/2014/main" xmlns="" id="{4ED7973B-F058-4D88-B592-44ED47D16F73}"/>
              </a:ext>
            </a:extLst>
          </p:cNvPr>
          <p:cNvGrpSpPr/>
          <p:nvPr/>
        </p:nvGrpSpPr>
        <p:grpSpPr>
          <a:xfrm>
            <a:off x="3024562" y="4654045"/>
            <a:ext cx="1525369" cy="1518948"/>
            <a:chOff x="3304329" y="3653461"/>
            <a:chExt cx="1017588" cy="1000125"/>
          </a:xfrm>
        </p:grpSpPr>
        <p:pic>
          <p:nvPicPr>
            <p:cNvPr id="15" name="圆角矩形 30">
              <a:extLst>
                <a:ext uri="{FF2B5EF4-FFF2-40B4-BE49-F238E27FC236}">
                  <a16:creationId xmlns:a16="http://schemas.microsoft.com/office/drawing/2014/main" xmlns="" id="{460DC03C-90C5-47D2-B001-C561B39F635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4329" y="3653461"/>
              <a:ext cx="1017588"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a:extLst>
                <a:ext uri="{FF2B5EF4-FFF2-40B4-BE49-F238E27FC236}">
                  <a16:creationId xmlns:a16="http://schemas.microsoft.com/office/drawing/2014/main" xmlns="" id="{6DC511ED-41D0-475A-B6A7-6F4E5E7F51A2}"/>
                </a:ext>
              </a:extLst>
            </p:cNvPr>
            <p:cNvSpPr txBox="1"/>
            <p:nvPr/>
          </p:nvSpPr>
          <p:spPr>
            <a:xfrm>
              <a:off x="3598025" y="3916693"/>
              <a:ext cx="452558" cy="385035"/>
            </a:xfrm>
            <a:prstGeom prst="rect">
              <a:avLst/>
            </a:prstGeom>
            <a:noFill/>
          </p:spPr>
          <p:txBody>
            <a:bodyPr wrap="square" rtlCol="0">
              <a:spAutoFit/>
            </a:bodyPr>
            <a:lstStyle/>
            <a:p>
              <a:pPr algn="ctr">
                <a:defRPr/>
              </a:pPr>
              <a:r>
                <a:rPr lang="en-US" sz="3200" b="1" dirty="0" smtClean="0">
                  <a:solidFill>
                    <a:srgbClr val="C00000"/>
                  </a:solidFill>
                  <a:effectLst>
                    <a:outerShdw blurRad="38100" dist="38100" dir="2700000" algn="tl">
                      <a:srgbClr val="000000">
                        <a:alpha val="43137"/>
                      </a:srgbClr>
                    </a:outerShdw>
                  </a:effectLst>
                  <a:latin typeface="Times New Roman" pitchFamily="18" charset="0"/>
                  <a:ea typeface="#9Slide03 Roboto Medium" panose="02000000000000000000" pitchFamily="2" charset="0"/>
                  <a:cs typeface="Times New Roman" pitchFamily="18" charset="0"/>
                </a:rPr>
                <a:t>3</a:t>
              </a:r>
              <a:endParaRPr lang="en-US" sz="3200" b="1" dirty="0">
                <a:solidFill>
                  <a:srgbClr val="C00000"/>
                </a:solidFill>
                <a:effectLst>
                  <a:outerShdw blurRad="38100" dist="38100" dir="2700000" algn="tl">
                    <a:srgbClr val="000000">
                      <a:alpha val="43137"/>
                    </a:srgbClr>
                  </a:outerShdw>
                </a:effectLst>
                <a:latin typeface="Times New Roman" pitchFamily="18" charset="0"/>
                <a:ea typeface="#9Slide03 Roboto Medium" panose="02000000000000000000" pitchFamily="2" charset="0"/>
                <a:cs typeface="Times New Roman" pitchFamily="18" charset="0"/>
              </a:endParaRPr>
            </a:p>
          </p:txBody>
        </p:sp>
      </p:grpSp>
      <p:grpSp>
        <p:nvGrpSpPr>
          <p:cNvPr id="30" name="Group 10">
            <a:extLst>
              <a:ext uri="{FF2B5EF4-FFF2-40B4-BE49-F238E27FC236}">
                <a16:creationId xmlns:a16="http://schemas.microsoft.com/office/drawing/2014/main" xmlns="" id="{85800C24-AE78-41BF-9EB4-F179AD14FACB}"/>
              </a:ext>
            </a:extLst>
          </p:cNvPr>
          <p:cNvGrpSpPr>
            <a:grpSpLocks/>
          </p:cNvGrpSpPr>
          <p:nvPr/>
        </p:nvGrpSpPr>
        <p:grpSpPr bwMode="auto">
          <a:xfrm>
            <a:off x="178731" y="1651903"/>
            <a:ext cx="3806673" cy="3514987"/>
            <a:chOff x="1296" y="48"/>
            <a:chExt cx="3167" cy="3167"/>
          </a:xfrm>
        </p:grpSpPr>
        <p:sp>
          <p:nvSpPr>
            <p:cNvPr id="34" name="Oval 11">
              <a:extLst>
                <a:ext uri="{FF2B5EF4-FFF2-40B4-BE49-F238E27FC236}">
                  <a16:creationId xmlns:a16="http://schemas.microsoft.com/office/drawing/2014/main" xmlns="" id="{C6A94608-AEFA-4DD2-A24B-AC6590070F6D}"/>
                </a:ext>
              </a:extLst>
            </p:cNvPr>
            <p:cNvSpPr>
              <a:spLocks noChangeArrowheads="1"/>
            </p:cNvSpPr>
            <p:nvPr/>
          </p:nvSpPr>
          <p:spPr bwMode="auto">
            <a:xfrm>
              <a:off x="1296" y="48"/>
              <a:ext cx="3167" cy="3167"/>
            </a:xfrm>
            <a:prstGeom prst="ellipse">
              <a:avLst/>
            </a:prstGeom>
            <a:solidFill>
              <a:srgbClr val="66CCFF"/>
            </a:soli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vi-VN" altLang="en-US" sz="2400" b="0" i="0" u="none" strike="noStrike" kern="0" cap="none" spc="0" normalizeH="0" baseline="0" noProof="0">
                <a:ln>
                  <a:noFill/>
                </a:ln>
                <a:solidFill>
                  <a:srgbClr val="00CC00"/>
                </a:solidFill>
                <a:effectLst/>
                <a:uLnTx/>
                <a:uFillTx/>
                <a:latin typeface="Arial" panose="020B0604020202020204" pitchFamily="34" charset="0"/>
              </a:endParaRPr>
            </a:p>
          </p:txBody>
        </p:sp>
        <p:sp>
          <p:nvSpPr>
            <p:cNvPr id="35" name="Oval 12">
              <a:extLst>
                <a:ext uri="{FF2B5EF4-FFF2-40B4-BE49-F238E27FC236}">
                  <a16:creationId xmlns:a16="http://schemas.microsoft.com/office/drawing/2014/main" xmlns="" id="{41D62D73-261F-4619-855E-222ED5FCC2F7}"/>
                </a:ext>
              </a:extLst>
            </p:cNvPr>
            <p:cNvSpPr>
              <a:spLocks noChangeArrowheads="1"/>
            </p:cNvSpPr>
            <p:nvPr/>
          </p:nvSpPr>
          <p:spPr bwMode="auto">
            <a:xfrm>
              <a:off x="1649" y="397"/>
              <a:ext cx="2469" cy="2472"/>
            </a:xfrm>
            <a:prstGeom prst="ellipse">
              <a:avLst/>
            </a:prstGeom>
            <a:solidFill>
              <a:srgbClr val="0000FF"/>
            </a:soli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vi-VN" altLang="en-US" sz="2400" b="0" i="0" u="none" strike="noStrike" kern="0" cap="none" spc="0" normalizeH="0" baseline="0" noProof="0">
                <a:ln>
                  <a:noFill/>
                </a:ln>
                <a:solidFill>
                  <a:srgbClr val="00CC00"/>
                </a:solidFill>
                <a:effectLst/>
                <a:uLnTx/>
                <a:uFillTx/>
                <a:latin typeface="Arial" panose="020B0604020202020204" pitchFamily="34" charset="0"/>
              </a:endParaRPr>
            </a:p>
          </p:txBody>
        </p:sp>
        <p:sp>
          <p:nvSpPr>
            <p:cNvPr id="36" name="Oval 13">
              <a:extLst>
                <a:ext uri="{FF2B5EF4-FFF2-40B4-BE49-F238E27FC236}">
                  <a16:creationId xmlns:a16="http://schemas.microsoft.com/office/drawing/2014/main" xmlns="" id="{6A7AF5BE-2D10-4C95-822D-919A8309CE13}"/>
                </a:ext>
              </a:extLst>
            </p:cNvPr>
            <p:cNvSpPr>
              <a:spLocks noChangeArrowheads="1"/>
            </p:cNvSpPr>
            <p:nvPr/>
          </p:nvSpPr>
          <p:spPr bwMode="auto">
            <a:xfrm>
              <a:off x="2039" y="762"/>
              <a:ext cx="1687" cy="1689"/>
            </a:xfrm>
            <a:prstGeom prst="ellipse">
              <a:avLst/>
            </a:prstGeom>
            <a:solidFill>
              <a:srgbClr val="000099"/>
            </a:solidFill>
            <a:ln w="57150">
              <a:solidFill>
                <a:srgbClr val="00CC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vi-VN" altLang="en-US" sz="2400" b="0" i="0" u="none" strike="noStrike" kern="0" cap="none" spc="0" normalizeH="0" baseline="0" noProof="0">
                <a:ln>
                  <a:noFill/>
                </a:ln>
                <a:solidFill>
                  <a:srgbClr val="00CC00"/>
                </a:solidFill>
                <a:effectLst/>
                <a:uLnTx/>
                <a:uFillTx/>
                <a:latin typeface="Arial" panose="020B0604020202020204" pitchFamily="34" charset="0"/>
              </a:endParaRPr>
            </a:p>
          </p:txBody>
        </p:sp>
        <p:pic>
          <p:nvPicPr>
            <p:cNvPr id="37" name="Picture 14" descr="Earth-29-june">
              <a:extLst>
                <a:ext uri="{FF2B5EF4-FFF2-40B4-BE49-F238E27FC236}">
                  <a16:creationId xmlns:a16="http://schemas.microsoft.com/office/drawing/2014/main" xmlns="" id="{C166EE3E-2CCE-4CCF-BF60-42AC4F55DB3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90" y="719"/>
              <a:ext cx="1776" cy="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Rectangle 37"/>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1639;p31">
            <a:extLst>
              <a:ext uri="{FF2B5EF4-FFF2-40B4-BE49-F238E27FC236}">
                <a16:creationId xmlns:a16="http://schemas.microsoft.com/office/drawing/2014/main" xmlns="" id="{B5ABB207-187F-4AFF-912F-68C010860D9C}"/>
              </a:ext>
            </a:extLst>
          </p:cNvPr>
          <p:cNvSpPr txBox="1">
            <a:spLocks/>
          </p:cNvSpPr>
          <p:nvPr/>
        </p:nvSpPr>
        <p:spPr>
          <a:xfrm>
            <a:off x="4452321" y="1811627"/>
            <a:ext cx="7765963" cy="70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Jomhuria"/>
              <a:buNone/>
              <a:defRPr sz="4000" b="0" i="0" u="none" strike="noStrike" cap="none">
                <a:solidFill>
                  <a:schemeClr val="dk1"/>
                </a:solidFill>
                <a:latin typeface="Jomhuria"/>
                <a:ea typeface="Jomhuria"/>
                <a:cs typeface="Jomhuria"/>
                <a:sym typeface="Jomhuria"/>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algn="ctr" defTabSz="1219170">
              <a:buClr>
                <a:srgbClr val="191919"/>
              </a:buClr>
            </a:pPr>
            <a:r>
              <a:rPr lang="en-US" sz="3000" b="1" kern="0" dirty="0" err="1">
                <a:solidFill>
                  <a:srgbClr val="FF0000"/>
                </a:solidFill>
                <a:latin typeface="Times New Roman" panose="02020603050405020304" pitchFamily="18" charset="0"/>
                <a:cs typeface="Times New Roman" panose="02020603050405020304" pitchFamily="18" charset="0"/>
              </a:rPr>
              <a:t>Các</a:t>
            </a:r>
            <a:r>
              <a:rPr lang="en-US" sz="3000" b="1" kern="0" dirty="0">
                <a:solidFill>
                  <a:srgbClr val="FF0000"/>
                </a:solidFill>
                <a:latin typeface="Times New Roman" panose="02020603050405020304" pitchFamily="18" charset="0"/>
                <a:cs typeface="Times New Roman" panose="02020603050405020304" pitchFamily="18" charset="0"/>
              </a:rPr>
              <a:t> </a:t>
            </a:r>
            <a:r>
              <a:rPr lang="en-US" sz="3000" b="1" kern="0" dirty="0" err="1">
                <a:solidFill>
                  <a:srgbClr val="FF0000"/>
                </a:solidFill>
                <a:latin typeface="Times New Roman" panose="02020603050405020304" pitchFamily="18" charset="0"/>
                <a:cs typeface="Times New Roman" panose="02020603050405020304" pitchFamily="18" charset="0"/>
              </a:rPr>
              <a:t>tầng</a:t>
            </a:r>
            <a:r>
              <a:rPr lang="en-US" sz="3000" b="1" kern="0" dirty="0">
                <a:solidFill>
                  <a:srgbClr val="FF0000"/>
                </a:solidFill>
                <a:latin typeface="Times New Roman" panose="02020603050405020304" pitchFamily="18" charset="0"/>
                <a:cs typeface="Times New Roman" panose="02020603050405020304" pitchFamily="18" charset="0"/>
              </a:rPr>
              <a:t> </a:t>
            </a:r>
            <a:r>
              <a:rPr lang="en-US" sz="3000" b="1" kern="0" dirty="0" err="1">
                <a:solidFill>
                  <a:srgbClr val="FF0000"/>
                </a:solidFill>
                <a:latin typeface="Times New Roman" panose="02020603050405020304" pitchFamily="18" charset="0"/>
                <a:cs typeface="Times New Roman" panose="02020603050405020304" pitchFamily="18" charset="0"/>
              </a:rPr>
              <a:t>khí</a:t>
            </a:r>
            <a:r>
              <a:rPr lang="en-US" sz="3000" b="1" kern="0" dirty="0">
                <a:solidFill>
                  <a:srgbClr val="FF0000"/>
                </a:solidFill>
                <a:latin typeface="Times New Roman" panose="02020603050405020304" pitchFamily="18" charset="0"/>
                <a:cs typeface="Times New Roman" panose="02020603050405020304" pitchFamily="18" charset="0"/>
              </a:rPr>
              <a:t> </a:t>
            </a:r>
            <a:r>
              <a:rPr lang="en-US" sz="3000" b="1" kern="0" dirty="0" err="1">
                <a:solidFill>
                  <a:srgbClr val="FF0000"/>
                </a:solidFill>
                <a:latin typeface="Times New Roman" panose="02020603050405020304" pitchFamily="18" charset="0"/>
                <a:cs typeface="Times New Roman" panose="02020603050405020304" pitchFamily="18" charset="0"/>
              </a:rPr>
              <a:t>quyển</a:t>
            </a:r>
            <a:r>
              <a:rPr lang="en-US" sz="3000" b="1" kern="0" dirty="0">
                <a:solidFill>
                  <a:srgbClr val="FF0000"/>
                </a:solidFill>
                <a:latin typeface="Times New Roman" panose="02020603050405020304" pitchFamily="18" charset="0"/>
                <a:cs typeface="Times New Roman" panose="02020603050405020304" pitchFamily="18" charset="0"/>
              </a:rPr>
              <a:t> </a:t>
            </a:r>
            <a:r>
              <a:rPr lang="en-US" sz="3000" b="1" kern="0" dirty="0" err="1">
                <a:solidFill>
                  <a:srgbClr val="FF0000"/>
                </a:solidFill>
                <a:latin typeface="Times New Roman" panose="02020603050405020304" pitchFamily="18" charset="0"/>
                <a:cs typeface="Times New Roman" panose="02020603050405020304" pitchFamily="18" charset="0"/>
              </a:rPr>
              <a:t>và</a:t>
            </a:r>
            <a:r>
              <a:rPr lang="en-US" sz="3000" b="1" kern="0" dirty="0">
                <a:solidFill>
                  <a:srgbClr val="FF0000"/>
                </a:solidFill>
                <a:latin typeface="Times New Roman" panose="02020603050405020304" pitchFamily="18" charset="0"/>
                <a:cs typeface="Times New Roman" panose="02020603050405020304" pitchFamily="18" charset="0"/>
              </a:rPr>
              <a:t> </a:t>
            </a:r>
            <a:r>
              <a:rPr lang="en-US" sz="3000" b="1" kern="0" dirty="0" err="1">
                <a:solidFill>
                  <a:srgbClr val="FF0000"/>
                </a:solidFill>
                <a:latin typeface="Times New Roman" panose="02020603050405020304" pitchFamily="18" charset="0"/>
                <a:cs typeface="Times New Roman" panose="02020603050405020304" pitchFamily="18" charset="0"/>
              </a:rPr>
              <a:t>thành</a:t>
            </a:r>
            <a:r>
              <a:rPr lang="en-US" sz="3000" b="1" kern="0" dirty="0">
                <a:solidFill>
                  <a:srgbClr val="FF0000"/>
                </a:solidFill>
                <a:latin typeface="Times New Roman" panose="02020603050405020304" pitchFamily="18" charset="0"/>
                <a:cs typeface="Times New Roman" panose="02020603050405020304" pitchFamily="18" charset="0"/>
              </a:rPr>
              <a:t> </a:t>
            </a:r>
            <a:r>
              <a:rPr lang="en-US" sz="3000" b="1" kern="0" dirty="0" err="1">
                <a:solidFill>
                  <a:srgbClr val="FF0000"/>
                </a:solidFill>
                <a:latin typeface="Times New Roman" panose="02020603050405020304" pitchFamily="18" charset="0"/>
                <a:cs typeface="Times New Roman" panose="02020603050405020304" pitchFamily="18" charset="0"/>
              </a:rPr>
              <a:t>phần</a:t>
            </a:r>
            <a:r>
              <a:rPr lang="en-US" sz="3000" b="1" kern="0" dirty="0">
                <a:solidFill>
                  <a:srgbClr val="FF0000"/>
                </a:solidFill>
                <a:latin typeface="Times New Roman" panose="02020603050405020304" pitchFamily="18" charset="0"/>
                <a:cs typeface="Times New Roman" panose="02020603050405020304" pitchFamily="18" charset="0"/>
              </a:rPr>
              <a:t> </a:t>
            </a:r>
            <a:r>
              <a:rPr lang="en-US" sz="3000" b="1" kern="0" dirty="0" err="1">
                <a:solidFill>
                  <a:srgbClr val="FF0000"/>
                </a:solidFill>
                <a:latin typeface="Times New Roman" panose="02020603050405020304" pitchFamily="18" charset="0"/>
                <a:cs typeface="Times New Roman" panose="02020603050405020304" pitchFamily="18" charset="0"/>
              </a:rPr>
              <a:t>không</a:t>
            </a:r>
            <a:r>
              <a:rPr lang="en-US" sz="3000" b="1" kern="0" dirty="0">
                <a:solidFill>
                  <a:srgbClr val="FF0000"/>
                </a:solidFill>
                <a:latin typeface="Times New Roman" panose="02020603050405020304" pitchFamily="18" charset="0"/>
                <a:cs typeface="Times New Roman" panose="02020603050405020304" pitchFamily="18" charset="0"/>
              </a:rPr>
              <a:t> </a:t>
            </a:r>
            <a:r>
              <a:rPr lang="en-US" sz="3000" b="1" kern="0" dirty="0" err="1">
                <a:solidFill>
                  <a:srgbClr val="FF0000"/>
                </a:solidFill>
                <a:latin typeface="Times New Roman" panose="02020603050405020304" pitchFamily="18" charset="0"/>
                <a:cs typeface="Times New Roman" panose="02020603050405020304" pitchFamily="18" charset="0"/>
              </a:rPr>
              <a:t>khí</a:t>
            </a:r>
            <a:endParaRPr lang="en-US" sz="3000" b="1" kern="0" dirty="0">
              <a:solidFill>
                <a:srgbClr val="FF0000"/>
              </a:solidFill>
              <a:latin typeface="Times New Roman" panose="02020603050405020304" pitchFamily="18" charset="0"/>
              <a:cs typeface="Times New Roman" panose="02020603050405020304" pitchFamily="18" charset="0"/>
            </a:endParaRPr>
          </a:p>
        </p:txBody>
      </p:sp>
      <p:sp>
        <p:nvSpPr>
          <p:cNvPr id="40" name="Rectangle: Rounded Corners 18">
            <a:extLst>
              <a:ext uri="{FF2B5EF4-FFF2-40B4-BE49-F238E27FC236}">
                <a16:creationId xmlns:a16="http://schemas.microsoft.com/office/drawing/2014/main" xmlns="" id="{E0F27E50-3BCC-469B-B97D-00B5B1B04ECF}"/>
              </a:ext>
            </a:extLst>
          </p:cNvPr>
          <p:cNvSpPr/>
          <p:nvPr/>
        </p:nvSpPr>
        <p:spPr>
          <a:xfrm>
            <a:off x="4837123" y="3408515"/>
            <a:ext cx="7050336" cy="819787"/>
          </a:xfrm>
          <a:prstGeom prst="roundRect">
            <a:avLst>
              <a:gd name="adj" fmla="val 5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1" name="Group 40">
            <a:extLst>
              <a:ext uri="{FF2B5EF4-FFF2-40B4-BE49-F238E27FC236}">
                <a16:creationId xmlns:a16="http://schemas.microsoft.com/office/drawing/2014/main" xmlns="" id="{5B2EF265-5775-4983-9726-7E91055E5725}"/>
              </a:ext>
            </a:extLst>
          </p:cNvPr>
          <p:cNvGrpSpPr/>
          <p:nvPr/>
        </p:nvGrpSpPr>
        <p:grpSpPr>
          <a:xfrm>
            <a:off x="3683738" y="3118642"/>
            <a:ext cx="1525369" cy="1455557"/>
            <a:chOff x="3011977" y="2344463"/>
            <a:chExt cx="1011237" cy="1000125"/>
          </a:xfrm>
        </p:grpSpPr>
        <p:pic>
          <p:nvPicPr>
            <p:cNvPr id="42" name="圆角矩形 28">
              <a:extLst>
                <a:ext uri="{FF2B5EF4-FFF2-40B4-BE49-F238E27FC236}">
                  <a16:creationId xmlns:a16="http://schemas.microsoft.com/office/drawing/2014/main" xmlns="" id="{7927759A-985D-455A-A0CB-B9D063A0E46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977" y="2344463"/>
              <a:ext cx="1011237"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 name="TextBox 42">
              <a:extLst>
                <a:ext uri="{FF2B5EF4-FFF2-40B4-BE49-F238E27FC236}">
                  <a16:creationId xmlns:a16="http://schemas.microsoft.com/office/drawing/2014/main" xmlns="" id="{FEB8A1DE-5F64-40D2-8485-17FC3EB23548}"/>
                </a:ext>
              </a:extLst>
            </p:cNvPr>
            <p:cNvSpPr txBox="1"/>
            <p:nvPr/>
          </p:nvSpPr>
          <p:spPr>
            <a:xfrm>
              <a:off x="3270114" y="2602800"/>
              <a:ext cx="452558" cy="401804"/>
            </a:xfrm>
            <a:prstGeom prst="rect">
              <a:avLst/>
            </a:prstGeom>
            <a:noFill/>
          </p:spPr>
          <p:txBody>
            <a:bodyPr wrap="square" rtlCol="0">
              <a:spAutoFit/>
            </a:bodyPr>
            <a:lstStyle/>
            <a:p>
              <a:pPr algn="ctr">
                <a:defRPr/>
              </a:pPr>
              <a:r>
                <a:rPr lang="en-US" sz="3200" b="1" dirty="0" smtClean="0">
                  <a:solidFill>
                    <a:srgbClr val="C00000"/>
                  </a:solidFill>
                  <a:effectLst>
                    <a:outerShdw blurRad="38100" dist="38100" dir="2700000" algn="tl">
                      <a:srgbClr val="000000">
                        <a:alpha val="43137"/>
                      </a:srgbClr>
                    </a:outerShdw>
                  </a:effectLst>
                  <a:latin typeface="Times New Roman" pitchFamily="18" charset="0"/>
                  <a:ea typeface="#9Slide03 Roboto Medium" panose="02000000000000000000" pitchFamily="2" charset="0"/>
                  <a:cs typeface="Times New Roman" pitchFamily="18" charset="0"/>
                </a:rPr>
                <a:t>2</a:t>
              </a:r>
              <a:endParaRPr lang="en-US" sz="3200" b="1" dirty="0">
                <a:solidFill>
                  <a:srgbClr val="C00000"/>
                </a:solidFill>
                <a:effectLst>
                  <a:outerShdw blurRad="38100" dist="38100" dir="2700000" algn="tl">
                    <a:srgbClr val="000000">
                      <a:alpha val="43137"/>
                    </a:srgbClr>
                  </a:outerShdw>
                </a:effectLst>
                <a:latin typeface="Times New Roman" pitchFamily="18" charset="0"/>
                <a:ea typeface="#9Slide03 Roboto Medium" panose="02000000000000000000" pitchFamily="2" charset="0"/>
                <a:cs typeface="Times New Roman" pitchFamily="18" charset="0"/>
              </a:endParaRPr>
            </a:p>
          </p:txBody>
        </p:sp>
      </p:grpSp>
      <p:sp>
        <p:nvSpPr>
          <p:cNvPr id="44" name="Google Shape;1642;p31"/>
          <p:cNvSpPr txBox="1">
            <a:spLocks/>
          </p:cNvSpPr>
          <p:nvPr/>
        </p:nvSpPr>
        <p:spPr>
          <a:xfrm>
            <a:off x="5209104" y="3467584"/>
            <a:ext cx="4506911" cy="706400"/>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rgbClr val="0000CC"/>
                </a:solidFill>
                <a:latin typeface="Times New Roman" panose="02020603050405020304" pitchFamily="18" charset="0"/>
                <a:cs typeface="Times New Roman" panose="02020603050405020304" pitchFamily="18" charset="0"/>
              </a:rPr>
              <a:t>Khối khí</a:t>
            </a:r>
            <a:endParaRPr lang="en-US" b="1" dirty="0">
              <a:solidFill>
                <a:srgbClr val="0000CC"/>
              </a:solidFill>
              <a:latin typeface="Times New Roman" panose="02020603050405020304" pitchFamily="18" charset="0"/>
              <a:cs typeface="Times New Roman" panose="02020603050405020304" pitchFamily="18" charset="0"/>
            </a:endParaRPr>
          </a:p>
        </p:txBody>
      </p:sp>
      <p:sp>
        <p:nvSpPr>
          <p:cNvPr id="45" name="Google Shape;1645;p31"/>
          <p:cNvSpPr txBox="1">
            <a:spLocks/>
          </p:cNvSpPr>
          <p:nvPr/>
        </p:nvSpPr>
        <p:spPr>
          <a:xfrm>
            <a:off x="4717720" y="4975880"/>
            <a:ext cx="5650941" cy="706400"/>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mtClean="0">
                <a:solidFill>
                  <a:srgbClr val="FF6600"/>
                </a:solidFill>
                <a:latin typeface="Times New Roman" panose="02020603050405020304" pitchFamily="18" charset="0"/>
                <a:cs typeface="Times New Roman" panose="02020603050405020304" pitchFamily="18" charset="0"/>
              </a:rPr>
              <a:t>Khí áp và gió trên Trái Đất </a:t>
            </a:r>
            <a:endParaRPr lang="en-US" sz="3600" b="1" dirty="0">
              <a:solidFill>
                <a:srgbClr val="FF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9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1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4"/>
        <p:cNvGrpSpPr/>
        <p:nvPr/>
      </p:nvGrpSpPr>
      <p:grpSpPr>
        <a:xfrm>
          <a:off x="0" y="0"/>
          <a:ext cx="0" cy="0"/>
          <a:chOff x="0" y="0"/>
          <a:chExt cx="0" cy="0"/>
        </a:xfrm>
      </p:grpSpPr>
      <p:sp>
        <p:nvSpPr>
          <p:cNvPr id="1849" name="Google Shape;1849;p35"/>
          <p:cNvSpPr/>
          <p:nvPr/>
        </p:nvSpPr>
        <p:spPr>
          <a:xfrm>
            <a:off x="998452" y="152846"/>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0" name="Google Shape;1850;p35"/>
          <p:cNvSpPr/>
          <p:nvPr/>
        </p:nvSpPr>
        <p:spPr>
          <a:xfrm>
            <a:off x="364912" y="393485"/>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xmlns="" id="{954ADFB4-B1A1-46DB-A261-87518C50A360}"/>
              </a:ext>
            </a:extLst>
          </p:cNvPr>
          <p:cNvSpPr txBox="1"/>
          <p:nvPr/>
        </p:nvSpPr>
        <p:spPr>
          <a:xfrm>
            <a:off x="1264223" y="244052"/>
            <a:ext cx="9837529" cy="147732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kumimoji="0" lang="en-US" sz="6000" b="1" i="0" u="none" strike="noStrike" kern="0" cap="none" spc="0" normalizeH="0" baseline="0" noProof="0" dirty="0" err="1">
                <a:ln>
                  <a:noFill/>
                </a:ln>
                <a:solidFill>
                  <a:srgbClr val="F9C3DA">
                    <a:lumMod val="50000"/>
                  </a:srgbClr>
                </a:solidFill>
                <a:effectLst/>
                <a:uLnTx/>
                <a:uFillTx/>
                <a:latin typeface="Times New Roman" panose="02020603050405020304" pitchFamily="18" charset="0"/>
                <a:ea typeface="+mn-ea"/>
                <a:cs typeface="Times New Roman" panose="02020603050405020304" pitchFamily="18" charset="0"/>
              </a:rPr>
              <a:t>Gió</a:t>
            </a:r>
            <a:r>
              <a:rPr lang="en-US" sz="6000" b="1" kern="0" dirty="0">
                <a:solidFill>
                  <a:srgbClr val="F9C3DA">
                    <a:lumMod val="50000"/>
                  </a:srgbClr>
                </a:solidFill>
                <a:latin typeface="Times New Roman" panose="02020603050405020304" pitchFamily="18" charset="0"/>
                <a:cs typeface="Times New Roman" panose="02020603050405020304" pitchFamily="18" charset="0"/>
              </a:rPr>
              <a:t> </a:t>
            </a:r>
            <a:r>
              <a:rPr lang="en-US" sz="6000" b="1" kern="0" dirty="0" err="1">
                <a:solidFill>
                  <a:srgbClr val="F9C3DA">
                    <a:lumMod val="50000"/>
                  </a:srgbClr>
                </a:solidFill>
                <a:latin typeface="Times New Roman" panose="02020603050405020304" pitchFamily="18" charset="0"/>
                <a:cs typeface="Times New Roman" panose="02020603050405020304" pitchFamily="18" charset="0"/>
              </a:rPr>
              <a:t>Mậu</a:t>
            </a:r>
            <a:r>
              <a:rPr lang="en-US" sz="6000" b="1" kern="0" dirty="0">
                <a:solidFill>
                  <a:srgbClr val="F9C3DA">
                    <a:lumMod val="50000"/>
                  </a:srgbClr>
                </a:solidFill>
                <a:latin typeface="Times New Roman" panose="02020603050405020304" pitchFamily="18" charset="0"/>
                <a:cs typeface="Times New Roman" panose="02020603050405020304" pitchFamily="18" charset="0"/>
              </a:rPr>
              <a:t> </a:t>
            </a:r>
            <a:r>
              <a:rPr lang="en-US" sz="6000" b="1" kern="0" dirty="0" err="1">
                <a:solidFill>
                  <a:srgbClr val="F9C3DA">
                    <a:lumMod val="50000"/>
                  </a:srgbClr>
                </a:solidFill>
                <a:latin typeface="Times New Roman" panose="02020603050405020304" pitchFamily="18" charset="0"/>
                <a:cs typeface="Times New Roman" panose="02020603050405020304" pitchFamily="18" charset="0"/>
              </a:rPr>
              <a:t>Dịch</a:t>
            </a:r>
            <a:r>
              <a:rPr lang="en-US" sz="6000" b="1" kern="0" dirty="0">
                <a:solidFill>
                  <a:srgbClr val="F9C3DA">
                    <a:lumMod val="50000"/>
                  </a:srgbClr>
                </a:solidFill>
                <a:latin typeface="Times New Roman" panose="02020603050405020304" pitchFamily="18" charset="0"/>
                <a:cs typeface="Times New Roman" panose="02020603050405020304" pitchFamily="18" charset="0"/>
              </a:rPr>
              <a:t> (</a:t>
            </a:r>
            <a:r>
              <a:rPr lang="en-US" sz="6000" b="1" kern="0" dirty="0" err="1">
                <a:solidFill>
                  <a:srgbClr val="F9C3DA">
                    <a:lumMod val="50000"/>
                  </a:srgbClr>
                </a:solidFill>
                <a:latin typeface="Times New Roman" panose="02020603050405020304" pitchFamily="18" charset="0"/>
                <a:cs typeface="Times New Roman" panose="02020603050405020304" pitchFamily="18" charset="0"/>
              </a:rPr>
              <a:t>Tín</a:t>
            </a:r>
            <a:r>
              <a:rPr lang="en-US" sz="6000" b="1" kern="0" dirty="0">
                <a:solidFill>
                  <a:srgbClr val="F9C3DA">
                    <a:lumMod val="50000"/>
                  </a:srgbClr>
                </a:solidFill>
                <a:latin typeface="Times New Roman" panose="02020603050405020304" pitchFamily="18" charset="0"/>
                <a:cs typeface="Times New Roman" panose="02020603050405020304" pitchFamily="18" charset="0"/>
              </a:rPr>
              <a:t> </a:t>
            </a:r>
            <a:r>
              <a:rPr lang="en-US" sz="6000" b="1" kern="0" dirty="0" err="1">
                <a:solidFill>
                  <a:srgbClr val="F9C3DA">
                    <a:lumMod val="50000"/>
                  </a:srgbClr>
                </a:solidFill>
                <a:latin typeface="Times New Roman" panose="02020603050405020304" pitchFamily="18" charset="0"/>
                <a:cs typeface="Times New Roman" panose="02020603050405020304" pitchFamily="18" charset="0"/>
              </a:rPr>
              <a:t>phong</a:t>
            </a:r>
            <a:r>
              <a:rPr lang="en-US" sz="6000" b="1" kern="0" dirty="0">
                <a:solidFill>
                  <a:srgbClr val="F9C3DA">
                    <a:lumMod val="50000"/>
                  </a:srgbClr>
                </a:solidFill>
                <a:latin typeface="Times New Roman" panose="02020603050405020304" pitchFamily="18" charset="0"/>
                <a:cs typeface="Times New Roman" panose="02020603050405020304" pitchFamily="18" charset="0"/>
              </a:rPr>
              <a:t>)</a:t>
            </a:r>
            <a:endParaRPr kumimoji="0" lang="en-US" sz="6000" b="1" i="0" u="none" strike="noStrike" kern="0" cap="none" spc="0" normalizeH="0" baseline="0" noProof="0" dirty="0">
              <a:ln>
                <a:noFill/>
              </a:ln>
              <a:solidFill>
                <a:srgbClr val="F9C3DA">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36" name="Picture 2" descr="Quan sát hình 12.5, em hãy cho biết Trái đất có các đai khí áp nào? -  Tech12h">
            <a:extLst>
              <a:ext uri="{FF2B5EF4-FFF2-40B4-BE49-F238E27FC236}">
                <a16:creationId xmlns:a16="http://schemas.microsoft.com/office/drawing/2014/main" xmlns="" id="{3FFAC9C8-0410-4D13-8118-F2C8456D4D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5605" y="2500935"/>
            <a:ext cx="3540225" cy="384956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xmlns="" id="{4C371B9D-09B4-40FC-981E-4FA3777058F8}"/>
              </a:ext>
            </a:extLst>
          </p:cNvPr>
          <p:cNvCxnSpPr>
            <a:cxnSpLocks/>
          </p:cNvCxnSpPr>
          <p:nvPr/>
        </p:nvCxnSpPr>
        <p:spPr>
          <a:xfrm>
            <a:off x="998481" y="3648343"/>
            <a:ext cx="2591263" cy="0"/>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xmlns="" id="{33AE9FC6-2B38-4788-8ECD-3B977824B768}"/>
              </a:ext>
            </a:extLst>
          </p:cNvPr>
          <p:cNvCxnSpPr>
            <a:cxnSpLocks/>
          </p:cNvCxnSpPr>
          <p:nvPr/>
        </p:nvCxnSpPr>
        <p:spPr>
          <a:xfrm flipV="1">
            <a:off x="878073" y="4081622"/>
            <a:ext cx="2711643" cy="58407"/>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a:extLst>
              <a:ext uri="{FF2B5EF4-FFF2-40B4-BE49-F238E27FC236}">
                <a16:creationId xmlns:a16="http://schemas.microsoft.com/office/drawing/2014/main" xmlns="" id="{961CF8C5-4FCF-46D7-97EF-E09B4127ED06}"/>
              </a:ext>
            </a:extLst>
          </p:cNvPr>
          <p:cNvCxnSpPr>
            <a:cxnSpLocks/>
          </p:cNvCxnSpPr>
          <p:nvPr/>
        </p:nvCxnSpPr>
        <p:spPr>
          <a:xfrm>
            <a:off x="958481" y="4758163"/>
            <a:ext cx="2631235" cy="0"/>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30" name="Straight Arrow Connector 1829">
            <a:extLst>
              <a:ext uri="{FF2B5EF4-FFF2-40B4-BE49-F238E27FC236}">
                <a16:creationId xmlns:a16="http://schemas.microsoft.com/office/drawing/2014/main" xmlns="" id="{A6F9E49C-B5DE-4778-9BC0-D004E56C33F0}"/>
              </a:ext>
            </a:extLst>
          </p:cNvPr>
          <p:cNvCxnSpPr>
            <a:cxnSpLocks/>
          </p:cNvCxnSpPr>
          <p:nvPr/>
        </p:nvCxnSpPr>
        <p:spPr>
          <a:xfrm flipH="1">
            <a:off x="1084586" y="3674232"/>
            <a:ext cx="359279" cy="386667"/>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xmlns="" id="{AB1D9ABF-CBBE-41A3-A43B-C6706417C0BD}"/>
              </a:ext>
            </a:extLst>
          </p:cNvPr>
          <p:cNvCxnSpPr>
            <a:cxnSpLocks/>
          </p:cNvCxnSpPr>
          <p:nvPr/>
        </p:nvCxnSpPr>
        <p:spPr>
          <a:xfrm flipH="1">
            <a:off x="1510343" y="3657606"/>
            <a:ext cx="343753" cy="388807"/>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xmlns="" id="{0AE4267C-851E-48CD-A1E5-5032A1E2B207}"/>
              </a:ext>
            </a:extLst>
          </p:cNvPr>
          <p:cNvCxnSpPr>
            <a:cxnSpLocks/>
          </p:cNvCxnSpPr>
          <p:nvPr/>
        </p:nvCxnSpPr>
        <p:spPr>
          <a:xfrm flipH="1">
            <a:off x="2519813" y="3683812"/>
            <a:ext cx="280563" cy="290616"/>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32935D89-FCC9-446D-B472-F930C97E3972}"/>
              </a:ext>
            </a:extLst>
          </p:cNvPr>
          <p:cNvCxnSpPr>
            <a:cxnSpLocks/>
          </p:cNvCxnSpPr>
          <p:nvPr/>
        </p:nvCxnSpPr>
        <p:spPr>
          <a:xfrm flipH="1">
            <a:off x="2028359" y="3710563"/>
            <a:ext cx="366967" cy="305681"/>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xmlns="" id="{A9115719-7EC1-4727-B2D0-C38BC5D12B5C}"/>
              </a:ext>
            </a:extLst>
          </p:cNvPr>
          <p:cNvCxnSpPr>
            <a:cxnSpLocks/>
          </p:cNvCxnSpPr>
          <p:nvPr/>
        </p:nvCxnSpPr>
        <p:spPr>
          <a:xfrm flipH="1" flipV="1">
            <a:off x="1549209" y="4365430"/>
            <a:ext cx="227195" cy="362873"/>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xmlns="" id="{E9213316-4E4A-4A43-808F-3B6742BE1F13}"/>
              </a:ext>
            </a:extLst>
          </p:cNvPr>
          <p:cNvCxnSpPr>
            <a:cxnSpLocks/>
          </p:cNvCxnSpPr>
          <p:nvPr/>
        </p:nvCxnSpPr>
        <p:spPr>
          <a:xfrm flipH="1" flipV="1">
            <a:off x="1979671" y="4348644"/>
            <a:ext cx="294428" cy="325952"/>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xmlns="" id="{CEB22DDC-D7CC-48CA-BCA0-B502DDA97214}"/>
              </a:ext>
            </a:extLst>
          </p:cNvPr>
          <p:cNvCxnSpPr>
            <a:cxnSpLocks/>
          </p:cNvCxnSpPr>
          <p:nvPr/>
        </p:nvCxnSpPr>
        <p:spPr>
          <a:xfrm flipH="1" flipV="1">
            <a:off x="2733903" y="4344706"/>
            <a:ext cx="346359" cy="329890"/>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xmlns="" id="{7362913A-70FF-4CB9-8CF7-6DBED12A1506}"/>
              </a:ext>
            </a:extLst>
          </p:cNvPr>
          <p:cNvCxnSpPr>
            <a:cxnSpLocks/>
          </p:cNvCxnSpPr>
          <p:nvPr/>
        </p:nvCxnSpPr>
        <p:spPr>
          <a:xfrm flipH="1" flipV="1">
            <a:off x="3080233" y="4344751"/>
            <a:ext cx="311360" cy="329891"/>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54033EFA-52B9-42F3-99A7-8B209A87EBB8}"/>
              </a:ext>
            </a:extLst>
          </p:cNvPr>
          <p:cNvCxnSpPr>
            <a:cxnSpLocks/>
          </p:cNvCxnSpPr>
          <p:nvPr/>
        </p:nvCxnSpPr>
        <p:spPr>
          <a:xfrm flipH="1">
            <a:off x="7420505" y="2121449"/>
            <a:ext cx="438387" cy="547942"/>
          </a:xfrm>
          <a:prstGeom prst="straightConnector1">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xmlns="" id="{69BA97D3-3938-4948-8765-003ECEA2DD1D}"/>
              </a:ext>
            </a:extLst>
          </p:cNvPr>
          <p:cNvGrpSpPr/>
          <p:nvPr/>
        </p:nvGrpSpPr>
        <p:grpSpPr>
          <a:xfrm>
            <a:off x="6096007" y="1783291"/>
            <a:ext cx="2200937" cy="1815311"/>
            <a:chOff x="3599979" y="2054265"/>
            <a:chExt cx="1091775" cy="1224287"/>
          </a:xfrm>
        </p:grpSpPr>
        <p:grpSp>
          <p:nvGrpSpPr>
            <p:cNvPr id="67" name="Group 66">
              <a:extLst>
                <a:ext uri="{FF2B5EF4-FFF2-40B4-BE49-F238E27FC236}">
                  <a16:creationId xmlns:a16="http://schemas.microsoft.com/office/drawing/2014/main" xmlns="" id="{624E1524-C056-48B1-A7C8-9915F7EC5365}"/>
                </a:ext>
              </a:extLst>
            </p:cNvPr>
            <p:cNvGrpSpPr/>
            <p:nvPr/>
          </p:nvGrpSpPr>
          <p:grpSpPr>
            <a:xfrm>
              <a:off x="3852371" y="2371111"/>
              <a:ext cx="650790" cy="683802"/>
              <a:chOff x="3616410" y="2785652"/>
              <a:chExt cx="650790" cy="683802"/>
            </a:xfrm>
          </p:grpSpPr>
          <p:cxnSp>
            <p:nvCxnSpPr>
              <p:cNvPr id="73" name="Straight Arrow Connector 72">
                <a:extLst>
                  <a:ext uri="{FF2B5EF4-FFF2-40B4-BE49-F238E27FC236}">
                    <a16:creationId xmlns:a16="http://schemas.microsoft.com/office/drawing/2014/main" xmlns="" id="{5C716C7D-8161-478E-84B0-EC288B9C4F7F}"/>
                  </a:ext>
                </a:extLst>
              </p:cNvPr>
              <p:cNvCxnSpPr/>
              <p:nvPr/>
            </p:nvCxnSpPr>
            <p:spPr>
              <a:xfrm>
                <a:off x="3946358" y="2785652"/>
                <a:ext cx="0" cy="68380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74" name="Straight Arrow Connector 73">
                <a:extLst>
                  <a:ext uri="{FF2B5EF4-FFF2-40B4-BE49-F238E27FC236}">
                    <a16:creationId xmlns:a16="http://schemas.microsoft.com/office/drawing/2014/main" xmlns="" id="{5BBD6C3D-17BC-47E3-818A-B201D6966CD2}"/>
                  </a:ext>
                </a:extLst>
              </p:cNvPr>
              <p:cNvCxnSpPr>
                <a:cxnSpLocks/>
              </p:cNvCxnSpPr>
              <p:nvPr/>
            </p:nvCxnSpPr>
            <p:spPr>
              <a:xfrm>
                <a:off x="3616410" y="3138044"/>
                <a:ext cx="650790"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grpSp>
        <p:sp>
          <p:nvSpPr>
            <p:cNvPr id="69" name="TextBox 68">
              <a:extLst>
                <a:ext uri="{FF2B5EF4-FFF2-40B4-BE49-F238E27FC236}">
                  <a16:creationId xmlns:a16="http://schemas.microsoft.com/office/drawing/2014/main" xmlns="" id="{03611B29-0B92-4E99-8E3F-FFA6C73ACDE8}"/>
                </a:ext>
              </a:extLst>
            </p:cNvPr>
            <p:cNvSpPr txBox="1"/>
            <p:nvPr/>
          </p:nvSpPr>
          <p:spPr>
            <a:xfrm>
              <a:off x="4028201" y="2054265"/>
              <a:ext cx="320841" cy="249086"/>
            </a:xfrm>
            <a:prstGeom prst="rect">
              <a:avLst/>
            </a:prstGeom>
            <a:noFill/>
          </p:spPr>
          <p:txBody>
            <a:bodyPr wrap="square" rtlCol="0">
              <a:spAutoFit/>
            </a:bodyPr>
            <a:lstStyle/>
            <a:p>
              <a:pPr algn="ctr"/>
              <a:r>
                <a:rPr lang="en-US" b="1" dirty="0">
                  <a:latin typeface="Arial Black" panose="020B0A04020102020204" pitchFamily="34" charset="0"/>
                </a:rPr>
                <a:t>B</a:t>
              </a:r>
            </a:p>
          </p:txBody>
        </p:sp>
        <p:sp>
          <p:nvSpPr>
            <p:cNvPr id="70" name="TextBox 69">
              <a:extLst>
                <a:ext uri="{FF2B5EF4-FFF2-40B4-BE49-F238E27FC236}">
                  <a16:creationId xmlns:a16="http://schemas.microsoft.com/office/drawing/2014/main" xmlns="" id="{1DC09E7A-1158-4F28-82A3-0664315DD61D}"/>
                </a:ext>
              </a:extLst>
            </p:cNvPr>
            <p:cNvSpPr txBox="1"/>
            <p:nvPr/>
          </p:nvSpPr>
          <p:spPr>
            <a:xfrm>
              <a:off x="3935921" y="3029466"/>
              <a:ext cx="483690" cy="249086"/>
            </a:xfrm>
            <a:prstGeom prst="rect">
              <a:avLst/>
            </a:prstGeom>
            <a:noFill/>
          </p:spPr>
          <p:txBody>
            <a:bodyPr wrap="square" rtlCol="0">
              <a:spAutoFit/>
            </a:bodyPr>
            <a:lstStyle/>
            <a:p>
              <a:pPr algn="ctr"/>
              <a:r>
                <a:rPr lang="en-US" b="1" dirty="0">
                  <a:latin typeface="Arial Black" panose="020B0A04020102020204" pitchFamily="34" charset="0"/>
                </a:rPr>
                <a:t>N</a:t>
              </a:r>
            </a:p>
          </p:txBody>
        </p:sp>
        <p:sp>
          <p:nvSpPr>
            <p:cNvPr id="71" name="TextBox 70">
              <a:extLst>
                <a:ext uri="{FF2B5EF4-FFF2-40B4-BE49-F238E27FC236}">
                  <a16:creationId xmlns:a16="http://schemas.microsoft.com/office/drawing/2014/main" xmlns="" id="{144DE2E9-1D9F-46FF-954B-EB18273E58D5}"/>
                </a:ext>
              </a:extLst>
            </p:cNvPr>
            <p:cNvSpPr txBox="1"/>
            <p:nvPr/>
          </p:nvSpPr>
          <p:spPr>
            <a:xfrm>
              <a:off x="4469133" y="2612055"/>
              <a:ext cx="222621" cy="249086"/>
            </a:xfrm>
            <a:prstGeom prst="rect">
              <a:avLst/>
            </a:prstGeom>
            <a:noFill/>
          </p:spPr>
          <p:txBody>
            <a:bodyPr wrap="square" rtlCol="0">
              <a:spAutoFit/>
            </a:bodyPr>
            <a:lstStyle/>
            <a:p>
              <a:r>
                <a:rPr lang="en-US" b="1" dirty="0">
                  <a:latin typeface="Arial Black" panose="020B0A04020102020204" pitchFamily="34" charset="0"/>
                  <a:cs typeface="Times New Roman" panose="02020603050405020304" pitchFamily="18" charset="0"/>
                </a:rPr>
                <a:t>Đ</a:t>
              </a:r>
            </a:p>
          </p:txBody>
        </p:sp>
        <p:sp>
          <p:nvSpPr>
            <p:cNvPr id="72" name="TextBox 71">
              <a:extLst>
                <a:ext uri="{FF2B5EF4-FFF2-40B4-BE49-F238E27FC236}">
                  <a16:creationId xmlns:a16="http://schemas.microsoft.com/office/drawing/2014/main" xmlns="" id="{FD72C421-7F87-4372-979E-5E81BB68A471}"/>
                </a:ext>
              </a:extLst>
            </p:cNvPr>
            <p:cNvSpPr txBox="1"/>
            <p:nvPr/>
          </p:nvSpPr>
          <p:spPr>
            <a:xfrm>
              <a:off x="3599979" y="2557508"/>
              <a:ext cx="385462" cy="249086"/>
            </a:xfrm>
            <a:prstGeom prst="rect">
              <a:avLst/>
            </a:prstGeom>
            <a:noFill/>
          </p:spPr>
          <p:txBody>
            <a:bodyPr wrap="square" rtlCol="0">
              <a:spAutoFit/>
            </a:bodyPr>
            <a:lstStyle/>
            <a:p>
              <a:pPr algn="ctr"/>
              <a:r>
                <a:rPr lang="en-US" b="1" dirty="0">
                  <a:latin typeface="Arial Black" panose="020B0A04020102020204" pitchFamily="34" charset="0"/>
                </a:rPr>
                <a:t>T</a:t>
              </a:r>
            </a:p>
          </p:txBody>
        </p:sp>
      </p:grpSp>
      <p:cxnSp>
        <p:nvCxnSpPr>
          <p:cNvPr id="80" name="Straight Arrow Connector 79">
            <a:extLst>
              <a:ext uri="{FF2B5EF4-FFF2-40B4-BE49-F238E27FC236}">
                <a16:creationId xmlns:a16="http://schemas.microsoft.com/office/drawing/2014/main" xmlns="" id="{651066A6-60B8-48DC-ABBF-997DB9194E8C}"/>
              </a:ext>
            </a:extLst>
          </p:cNvPr>
          <p:cNvCxnSpPr>
            <a:cxnSpLocks/>
          </p:cNvCxnSpPr>
          <p:nvPr/>
        </p:nvCxnSpPr>
        <p:spPr>
          <a:xfrm flipH="1">
            <a:off x="2920737" y="3702130"/>
            <a:ext cx="280563" cy="290616"/>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xmlns="" id="{66E5B5D2-C4E5-43A0-942D-7E38DFDA2DA4}"/>
              </a:ext>
            </a:extLst>
          </p:cNvPr>
          <p:cNvCxnSpPr>
            <a:cxnSpLocks/>
          </p:cNvCxnSpPr>
          <p:nvPr/>
        </p:nvCxnSpPr>
        <p:spPr>
          <a:xfrm flipH="1" flipV="1">
            <a:off x="2445527" y="4330923"/>
            <a:ext cx="294428" cy="325952"/>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xmlns="" id="{4F71C8F6-B563-4C91-B995-338264F5EB00}"/>
              </a:ext>
            </a:extLst>
          </p:cNvPr>
          <p:cNvCxnSpPr>
            <a:cxnSpLocks/>
          </p:cNvCxnSpPr>
          <p:nvPr/>
        </p:nvCxnSpPr>
        <p:spPr>
          <a:xfrm flipH="1" flipV="1">
            <a:off x="7382438" y="2890402"/>
            <a:ext cx="465743" cy="419712"/>
          </a:xfrm>
          <a:prstGeom prst="straightConnector1">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42" name="Table 1841">
            <a:extLst>
              <a:ext uri="{FF2B5EF4-FFF2-40B4-BE49-F238E27FC236}">
                <a16:creationId xmlns:a16="http://schemas.microsoft.com/office/drawing/2014/main" xmlns="" id="{6CB15D07-870C-4AC1-AF91-4ED14CEE7E61}"/>
              </a:ext>
            </a:extLst>
          </p:cNvPr>
          <p:cNvGraphicFramePr>
            <a:graphicFrameLocks noGrp="1"/>
          </p:cNvGraphicFramePr>
          <p:nvPr>
            <p:extLst>
              <p:ext uri="{D42A27DB-BD31-4B8C-83A1-F6EECF244321}">
                <p14:modId xmlns:p14="http://schemas.microsoft.com/office/powerpoint/2010/main" val="3321095602"/>
              </p:ext>
            </p:extLst>
          </p:nvPr>
        </p:nvGraphicFramePr>
        <p:xfrm>
          <a:off x="4103816" y="3803560"/>
          <a:ext cx="7937467" cy="2590800"/>
        </p:xfrm>
        <a:graphic>
          <a:graphicData uri="http://schemas.openxmlformats.org/drawingml/2006/table">
            <a:tbl>
              <a:tblPr firstRow="1" firstCol="1" bandRow="1"/>
              <a:tblGrid>
                <a:gridCol w="1893333">
                  <a:extLst>
                    <a:ext uri="{9D8B030D-6E8A-4147-A177-3AD203B41FA5}">
                      <a16:colId xmlns:a16="http://schemas.microsoft.com/office/drawing/2014/main" xmlns="" val="84716750"/>
                    </a:ext>
                  </a:extLst>
                </a:gridCol>
                <a:gridCol w="2717608">
                  <a:extLst>
                    <a:ext uri="{9D8B030D-6E8A-4147-A177-3AD203B41FA5}">
                      <a16:colId xmlns:a16="http://schemas.microsoft.com/office/drawing/2014/main" xmlns="" val="1717088294"/>
                    </a:ext>
                  </a:extLst>
                </a:gridCol>
                <a:gridCol w="3326526">
                  <a:extLst>
                    <a:ext uri="{9D8B030D-6E8A-4147-A177-3AD203B41FA5}">
                      <a16:colId xmlns:a16="http://schemas.microsoft.com/office/drawing/2014/main" xmlns="" val="527284246"/>
                    </a:ext>
                  </a:extLst>
                </a:gridCol>
              </a:tblGrid>
              <a:tr h="731520">
                <a:tc>
                  <a:txBody>
                    <a:bodyPr/>
                    <a:lstStyle/>
                    <a:p>
                      <a:pPr algn="ctr">
                        <a:lnSpc>
                          <a:spcPct val="100000"/>
                        </a:lnSpc>
                        <a:spcBef>
                          <a:spcPts val="600"/>
                        </a:spcBef>
                        <a:spcAft>
                          <a:spcPts val="6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gió</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3DA"/>
                    </a:solidFill>
                  </a:tcPr>
                </a:tc>
                <a:tc>
                  <a:txBody>
                    <a:bodyPr/>
                    <a:lstStyle/>
                    <a:p>
                      <a:pPr algn="ctr">
                        <a:lnSpc>
                          <a:spcPct val="100000"/>
                        </a:lnSpc>
                        <a:spcBef>
                          <a:spcPts val="600"/>
                        </a:spcBef>
                        <a:spcAft>
                          <a:spcPts val="6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gió</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thổi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3DA"/>
                    </a:solidFill>
                  </a:tcPr>
                </a:tc>
                <a:tc>
                  <a:txBody>
                    <a:bodyPr/>
                    <a:lstStyle/>
                    <a:p>
                      <a:pPr algn="ctr">
                        <a:lnSpc>
                          <a:spcPct val="100000"/>
                        </a:lnSpc>
                        <a:spcBef>
                          <a:spcPts val="600"/>
                        </a:spcBef>
                        <a:spcAft>
                          <a:spcPts val="6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gió</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3DA"/>
                    </a:solidFill>
                  </a:tcPr>
                </a:tc>
                <a:extLst>
                  <a:ext uri="{0D108BD9-81ED-4DB2-BD59-A6C34878D82A}">
                    <a16:rowId xmlns:a16="http://schemas.microsoft.com/office/drawing/2014/main" xmlns="" val="1136229329"/>
                  </a:ext>
                </a:extLst>
              </a:tr>
              <a:tr h="1384475">
                <a:tc>
                  <a:txBody>
                    <a:bodyPr/>
                    <a:lstStyle/>
                    <a:p>
                      <a:pPr algn="ctr">
                        <a:lnSpc>
                          <a:spcPct val="100000"/>
                        </a:lnSpc>
                        <a:spcBef>
                          <a:spcPts val="600"/>
                        </a:spcBef>
                        <a:spcAft>
                          <a:spcPts val="600"/>
                        </a:spcAft>
                      </a:pPr>
                      <a:r>
                        <a:rPr lang="en-US" sz="3600" b="1" dirty="0" err="1">
                          <a:solidFill>
                            <a:srgbClr val="FF0000"/>
                          </a:solidFill>
                          <a:latin typeface="Times New Roman" pitchFamily="18" charset="0"/>
                          <a:cs typeface="Times New Roman" pitchFamily="18" charset="0"/>
                        </a:rPr>
                        <a:t>Mậu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dịch</a:t>
                      </a:r>
                      <a:endParaRPr lang="en-US" sz="3200" b="1" dirty="0">
                        <a:solidFill>
                          <a:srgbClr val="FF0000"/>
                        </a:solidFill>
                        <a:effectLst/>
                        <a:highlight>
                          <a:srgbClr val="FB6E6E"/>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600"/>
                        </a:spcBef>
                        <a:spcAft>
                          <a:spcPts val="600"/>
                        </a:spcAft>
                      </a:pPr>
                      <a:r>
                        <a:rPr lang="it-IT"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Từ khoảng các vĩ độ 30</a:t>
                      </a:r>
                      <a:r>
                        <a:rPr lang="it-IT" sz="2800" b="1" baseline="30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0</a:t>
                      </a:r>
                      <a:r>
                        <a:rPr lang="it-IT"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B và N về </a:t>
                      </a:r>
                      <a:r>
                        <a:rPr lang="it-IT"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Xích</a:t>
                      </a:r>
                      <a:r>
                        <a:rPr lang="it-IT" sz="2800" b="1" baseline="0"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đạo.</a:t>
                      </a:r>
                      <a:endPar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Bef>
                          <a:spcPts val="600"/>
                        </a:spcBef>
                        <a:spcAft>
                          <a:spcPts val="600"/>
                        </a:spcAft>
                      </a:pPr>
                      <a:r>
                        <a:rPr lang="it-IT"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ở NCB hướng Đông Bắc</a:t>
                      </a:r>
                      <a:endPar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600"/>
                        </a:spcBef>
                        <a:spcAft>
                          <a:spcPts val="600"/>
                        </a:spcAft>
                      </a:pPr>
                      <a:r>
                        <a:rPr lang="it-IT"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ở NCN hướng Đông Nam</a:t>
                      </a:r>
                      <a:endPar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711810168"/>
                  </a:ext>
                </a:extLst>
              </a:tr>
            </a:tbl>
          </a:graphicData>
        </a:graphic>
      </p:graphicFrame>
      <p:sp>
        <p:nvSpPr>
          <p:cNvPr id="31" name="Rectangle 30"/>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7512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nodeType="clickEffect">
                                  <p:stCondLst>
                                    <p:cond delay="0"/>
                                  </p:stCondLst>
                                  <p:endCondLst>
                                    <p:cond evt="onNext" delay="0">
                                      <p:tgtEl>
                                        <p:sldTgt/>
                                      </p:tgtEl>
                                    </p:cond>
                                  </p:endCondLst>
                                  <p:childTnLst>
                                    <p:animClr clrSpc="hsl" dir="cw">
                                      <p:cBhvr override="childStyle">
                                        <p:cTn id="6" dur="1000" fill="hold"/>
                                        <p:tgtEl>
                                          <p:spTgt spid="3"/>
                                        </p:tgtEl>
                                        <p:attrNameLst>
                                          <p:attrName>style.color</p:attrName>
                                        </p:attrNameLst>
                                      </p:cBhvr>
                                      <p:by>
                                        <p:hsl h="7200000" s="0" l="0"/>
                                      </p:by>
                                    </p:animClr>
                                    <p:animClr clrSpc="hsl" dir="cw">
                                      <p:cBhvr>
                                        <p:cTn id="7" dur="1000" fill="hold"/>
                                        <p:tgtEl>
                                          <p:spTgt spid="3"/>
                                        </p:tgtEl>
                                        <p:attrNameLst>
                                          <p:attrName>fillcolor</p:attrName>
                                        </p:attrNameLst>
                                      </p:cBhvr>
                                      <p:by>
                                        <p:hsl h="7200000" s="0" l="0"/>
                                      </p:by>
                                    </p:animClr>
                                    <p:animClr clrSpc="hsl" dir="cw">
                                      <p:cBhvr>
                                        <p:cTn id="8" dur="1000" fill="hold"/>
                                        <p:tgtEl>
                                          <p:spTgt spid="3"/>
                                        </p:tgtEl>
                                        <p:attrNameLst>
                                          <p:attrName>stroke.color</p:attrName>
                                        </p:attrNameLst>
                                      </p:cBhvr>
                                      <p:by>
                                        <p:hsl h="7200000" s="0" l="0"/>
                                      </p:by>
                                    </p:animClr>
                                    <p:set>
                                      <p:cBhvr>
                                        <p:cTn id="9" dur="1000" fill="hold"/>
                                        <p:tgtEl>
                                          <p:spTgt spid="3"/>
                                        </p:tgtEl>
                                        <p:attrNameLst>
                                          <p:attrName>fill.type</p:attrName>
                                        </p:attrNameLst>
                                      </p:cBhvr>
                                      <p:to>
                                        <p:strVal val="solid"/>
                                      </p:to>
                                    </p:set>
                                  </p:childTnLst>
                                </p:cTn>
                              </p:par>
                              <p:par>
                                <p:cTn id="10" presetID="21" presetClass="emph" presetSubtype="0" repeatCount="indefinite" fill="hold" nodeType="withEffect">
                                  <p:stCondLst>
                                    <p:cond delay="0"/>
                                  </p:stCondLst>
                                  <p:endCondLst>
                                    <p:cond evt="onNext" delay="0">
                                      <p:tgtEl>
                                        <p:sldTgt/>
                                      </p:tgtEl>
                                    </p:cond>
                                  </p:endCondLst>
                                  <p:childTnLst>
                                    <p:animClr clrSpc="hsl" dir="cw">
                                      <p:cBhvr override="childStyle">
                                        <p:cTn id="11" dur="1000" fill="hold"/>
                                        <p:tgtEl>
                                          <p:spTgt spid="40"/>
                                        </p:tgtEl>
                                        <p:attrNameLst>
                                          <p:attrName>style.color</p:attrName>
                                        </p:attrNameLst>
                                      </p:cBhvr>
                                      <p:by>
                                        <p:hsl h="7200000" s="0" l="0"/>
                                      </p:by>
                                    </p:animClr>
                                    <p:animClr clrSpc="hsl" dir="cw">
                                      <p:cBhvr>
                                        <p:cTn id="12" dur="1000" fill="hold"/>
                                        <p:tgtEl>
                                          <p:spTgt spid="40"/>
                                        </p:tgtEl>
                                        <p:attrNameLst>
                                          <p:attrName>fillcolor</p:attrName>
                                        </p:attrNameLst>
                                      </p:cBhvr>
                                      <p:by>
                                        <p:hsl h="7200000" s="0" l="0"/>
                                      </p:by>
                                    </p:animClr>
                                    <p:animClr clrSpc="hsl" dir="cw">
                                      <p:cBhvr>
                                        <p:cTn id="13" dur="1000" fill="hold"/>
                                        <p:tgtEl>
                                          <p:spTgt spid="40"/>
                                        </p:tgtEl>
                                        <p:attrNameLst>
                                          <p:attrName>stroke.color</p:attrName>
                                        </p:attrNameLst>
                                      </p:cBhvr>
                                      <p:by>
                                        <p:hsl h="7200000" s="0" l="0"/>
                                      </p:by>
                                    </p:animClr>
                                    <p:set>
                                      <p:cBhvr>
                                        <p:cTn id="14" dur="1000" fill="hold"/>
                                        <p:tgtEl>
                                          <p:spTgt spid="40"/>
                                        </p:tgtEl>
                                        <p:attrNameLst>
                                          <p:attrName>fill.type</p:attrName>
                                        </p:attrNameLst>
                                      </p:cBhvr>
                                      <p:to>
                                        <p:strVal val="solid"/>
                                      </p:to>
                                    </p:set>
                                  </p:childTnLst>
                                </p:cTn>
                              </p:par>
                              <p:par>
                                <p:cTn id="15" presetID="21" presetClass="emph" presetSubtype="0" repeatCount="indefinite" fill="hold" nodeType="withEffect">
                                  <p:stCondLst>
                                    <p:cond delay="0"/>
                                  </p:stCondLst>
                                  <p:endCondLst>
                                    <p:cond evt="onNext" delay="0">
                                      <p:tgtEl>
                                        <p:sldTgt/>
                                      </p:tgtEl>
                                    </p:cond>
                                  </p:endCondLst>
                                  <p:childTnLst>
                                    <p:animClr clrSpc="hsl" dir="cw">
                                      <p:cBhvr override="childStyle">
                                        <p:cTn id="16" dur="1000" fill="hold"/>
                                        <p:tgtEl>
                                          <p:spTgt spid="45"/>
                                        </p:tgtEl>
                                        <p:attrNameLst>
                                          <p:attrName>style.color</p:attrName>
                                        </p:attrNameLst>
                                      </p:cBhvr>
                                      <p:by>
                                        <p:hsl h="7200000" s="0" l="0"/>
                                      </p:by>
                                    </p:animClr>
                                    <p:animClr clrSpc="hsl" dir="cw">
                                      <p:cBhvr>
                                        <p:cTn id="17" dur="1000" fill="hold"/>
                                        <p:tgtEl>
                                          <p:spTgt spid="45"/>
                                        </p:tgtEl>
                                        <p:attrNameLst>
                                          <p:attrName>fillcolor</p:attrName>
                                        </p:attrNameLst>
                                      </p:cBhvr>
                                      <p:by>
                                        <p:hsl h="7200000" s="0" l="0"/>
                                      </p:by>
                                    </p:animClr>
                                    <p:animClr clrSpc="hsl" dir="cw">
                                      <p:cBhvr>
                                        <p:cTn id="18" dur="1000" fill="hold"/>
                                        <p:tgtEl>
                                          <p:spTgt spid="45"/>
                                        </p:tgtEl>
                                        <p:attrNameLst>
                                          <p:attrName>stroke.color</p:attrName>
                                        </p:attrNameLst>
                                      </p:cBhvr>
                                      <p:by>
                                        <p:hsl h="7200000" s="0" l="0"/>
                                      </p:by>
                                    </p:animClr>
                                    <p:set>
                                      <p:cBhvr>
                                        <p:cTn id="19" dur="1000" fill="hold"/>
                                        <p:tgtEl>
                                          <p:spTgt spid="45"/>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1" presetClass="emph" presetSubtype="0" repeatCount="indefinite" fill="hold" nodeType="clickEffect">
                                  <p:stCondLst>
                                    <p:cond delay="0"/>
                                  </p:stCondLst>
                                  <p:childTnLst>
                                    <p:animClr clrSpc="hsl" dir="cw">
                                      <p:cBhvr override="childStyle">
                                        <p:cTn id="23" dur="1000" fill="hold"/>
                                        <p:tgtEl>
                                          <p:spTgt spid="59"/>
                                        </p:tgtEl>
                                        <p:attrNameLst>
                                          <p:attrName>style.color</p:attrName>
                                        </p:attrNameLst>
                                      </p:cBhvr>
                                      <p:by>
                                        <p:hsl h="7200000" s="0" l="0"/>
                                      </p:by>
                                    </p:animClr>
                                    <p:animClr clrSpc="hsl" dir="cw">
                                      <p:cBhvr>
                                        <p:cTn id="24" dur="1000" fill="hold"/>
                                        <p:tgtEl>
                                          <p:spTgt spid="59"/>
                                        </p:tgtEl>
                                        <p:attrNameLst>
                                          <p:attrName>fillcolor</p:attrName>
                                        </p:attrNameLst>
                                      </p:cBhvr>
                                      <p:by>
                                        <p:hsl h="7200000" s="0" l="0"/>
                                      </p:by>
                                    </p:animClr>
                                    <p:animClr clrSpc="hsl" dir="cw">
                                      <p:cBhvr>
                                        <p:cTn id="25" dur="1000" fill="hold"/>
                                        <p:tgtEl>
                                          <p:spTgt spid="59"/>
                                        </p:tgtEl>
                                        <p:attrNameLst>
                                          <p:attrName>stroke.color</p:attrName>
                                        </p:attrNameLst>
                                      </p:cBhvr>
                                      <p:by>
                                        <p:hsl h="7200000" s="0" l="0"/>
                                      </p:by>
                                    </p:animClr>
                                    <p:set>
                                      <p:cBhvr>
                                        <p:cTn id="26" dur="1000" fill="hold"/>
                                        <p:tgtEl>
                                          <p:spTgt spid="59"/>
                                        </p:tgtEl>
                                        <p:attrNameLst>
                                          <p:attrName>fill.type</p:attrName>
                                        </p:attrNameLst>
                                      </p:cBhvr>
                                      <p:to>
                                        <p:strVal val="solid"/>
                                      </p:to>
                                    </p:set>
                                  </p:childTnLst>
                                </p:cTn>
                              </p:par>
                              <p:par>
                                <p:cTn id="27" presetID="21" presetClass="emph" presetSubtype="0" repeatCount="indefinite" fill="hold" nodeType="withEffect">
                                  <p:stCondLst>
                                    <p:cond delay="0"/>
                                  </p:stCondLst>
                                  <p:childTnLst>
                                    <p:animClr clrSpc="hsl" dir="cw">
                                      <p:cBhvr override="childStyle">
                                        <p:cTn id="28" dur="1000" fill="hold"/>
                                        <p:tgtEl>
                                          <p:spTgt spid="80"/>
                                        </p:tgtEl>
                                        <p:attrNameLst>
                                          <p:attrName>style.color</p:attrName>
                                        </p:attrNameLst>
                                      </p:cBhvr>
                                      <p:by>
                                        <p:hsl h="7200000" s="0" l="0"/>
                                      </p:by>
                                    </p:animClr>
                                    <p:animClr clrSpc="hsl" dir="cw">
                                      <p:cBhvr>
                                        <p:cTn id="29" dur="1000" fill="hold"/>
                                        <p:tgtEl>
                                          <p:spTgt spid="80"/>
                                        </p:tgtEl>
                                        <p:attrNameLst>
                                          <p:attrName>fillcolor</p:attrName>
                                        </p:attrNameLst>
                                      </p:cBhvr>
                                      <p:by>
                                        <p:hsl h="7200000" s="0" l="0"/>
                                      </p:by>
                                    </p:animClr>
                                    <p:animClr clrSpc="hsl" dir="cw">
                                      <p:cBhvr>
                                        <p:cTn id="30" dur="1000" fill="hold"/>
                                        <p:tgtEl>
                                          <p:spTgt spid="80"/>
                                        </p:tgtEl>
                                        <p:attrNameLst>
                                          <p:attrName>stroke.color</p:attrName>
                                        </p:attrNameLst>
                                      </p:cBhvr>
                                      <p:by>
                                        <p:hsl h="7200000" s="0" l="0"/>
                                      </p:by>
                                    </p:animClr>
                                    <p:set>
                                      <p:cBhvr>
                                        <p:cTn id="31" dur="1000" fill="hold"/>
                                        <p:tgtEl>
                                          <p:spTgt spid="80"/>
                                        </p:tgtEl>
                                        <p:attrNameLst>
                                          <p:attrName>fill.type</p:attrName>
                                        </p:attrNameLst>
                                      </p:cBhvr>
                                      <p:to>
                                        <p:strVal val="solid"/>
                                      </p:to>
                                    </p:set>
                                  </p:childTnLst>
                                </p:cTn>
                              </p:par>
                              <p:par>
                                <p:cTn id="32" presetID="21" presetClass="emph" presetSubtype="0" repeatCount="indefinite" fill="hold" nodeType="withEffect">
                                  <p:stCondLst>
                                    <p:cond delay="0"/>
                                  </p:stCondLst>
                                  <p:childTnLst>
                                    <p:animClr clrSpc="hsl" dir="cw">
                                      <p:cBhvr override="childStyle">
                                        <p:cTn id="33" dur="1000" fill="hold"/>
                                        <p:tgtEl>
                                          <p:spTgt spid="58"/>
                                        </p:tgtEl>
                                        <p:attrNameLst>
                                          <p:attrName>style.color</p:attrName>
                                        </p:attrNameLst>
                                      </p:cBhvr>
                                      <p:by>
                                        <p:hsl h="7200000" s="0" l="0"/>
                                      </p:by>
                                    </p:animClr>
                                    <p:animClr clrSpc="hsl" dir="cw">
                                      <p:cBhvr>
                                        <p:cTn id="34" dur="1000" fill="hold"/>
                                        <p:tgtEl>
                                          <p:spTgt spid="58"/>
                                        </p:tgtEl>
                                        <p:attrNameLst>
                                          <p:attrName>fillcolor</p:attrName>
                                        </p:attrNameLst>
                                      </p:cBhvr>
                                      <p:by>
                                        <p:hsl h="7200000" s="0" l="0"/>
                                      </p:by>
                                    </p:animClr>
                                    <p:animClr clrSpc="hsl" dir="cw">
                                      <p:cBhvr>
                                        <p:cTn id="35" dur="1000" fill="hold"/>
                                        <p:tgtEl>
                                          <p:spTgt spid="58"/>
                                        </p:tgtEl>
                                        <p:attrNameLst>
                                          <p:attrName>stroke.color</p:attrName>
                                        </p:attrNameLst>
                                      </p:cBhvr>
                                      <p:by>
                                        <p:hsl h="7200000" s="0" l="0"/>
                                      </p:by>
                                    </p:animClr>
                                    <p:set>
                                      <p:cBhvr>
                                        <p:cTn id="36" dur="1000" fill="hold"/>
                                        <p:tgtEl>
                                          <p:spTgt spid="58"/>
                                        </p:tgtEl>
                                        <p:attrNameLst>
                                          <p:attrName>fill.type</p:attrName>
                                        </p:attrNameLst>
                                      </p:cBhvr>
                                      <p:to>
                                        <p:strVal val="solid"/>
                                      </p:to>
                                    </p:set>
                                  </p:childTnLst>
                                </p:cTn>
                              </p:par>
                              <p:par>
                                <p:cTn id="37" presetID="21" presetClass="emph" presetSubtype="0" repeatCount="indefinite" fill="hold" nodeType="withEffect">
                                  <p:stCondLst>
                                    <p:cond delay="0"/>
                                  </p:stCondLst>
                                  <p:childTnLst>
                                    <p:animClr clrSpc="hsl" dir="cw">
                                      <p:cBhvr override="childStyle">
                                        <p:cTn id="38" dur="1000" fill="hold"/>
                                        <p:tgtEl>
                                          <p:spTgt spid="57"/>
                                        </p:tgtEl>
                                        <p:attrNameLst>
                                          <p:attrName>style.color</p:attrName>
                                        </p:attrNameLst>
                                      </p:cBhvr>
                                      <p:by>
                                        <p:hsl h="7200000" s="0" l="0"/>
                                      </p:by>
                                    </p:animClr>
                                    <p:animClr clrSpc="hsl" dir="cw">
                                      <p:cBhvr>
                                        <p:cTn id="39" dur="1000" fill="hold"/>
                                        <p:tgtEl>
                                          <p:spTgt spid="57"/>
                                        </p:tgtEl>
                                        <p:attrNameLst>
                                          <p:attrName>fillcolor</p:attrName>
                                        </p:attrNameLst>
                                      </p:cBhvr>
                                      <p:by>
                                        <p:hsl h="7200000" s="0" l="0"/>
                                      </p:by>
                                    </p:animClr>
                                    <p:animClr clrSpc="hsl" dir="cw">
                                      <p:cBhvr>
                                        <p:cTn id="40" dur="1000" fill="hold"/>
                                        <p:tgtEl>
                                          <p:spTgt spid="57"/>
                                        </p:tgtEl>
                                        <p:attrNameLst>
                                          <p:attrName>stroke.color</p:attrName>
                                        </p:attrNameLst>
                                      </p:cBhvr>
                                      <p:by>
                                        <p:hsl h="7200000" s="0" l="0"/>
                                      </p:by>
                                    </p:animClr>
                                    <p:set>
                                      <p:cBhvr>
                                        <p:cTn id="41" dur="1000" fill="hold"/>
                                        <p:tgtEl>
                                          <p:spTgt spid="57"/>
                                        </p:tgtEl>
                                        <p:attrNameLst>
                                          <p:attrName>fill.type</p:attrName>
                                        </p:attrNameLst>
                                      </p:cBhvr>
                                      <p:to>
                                        <p:strVal val="solid"/>
                                      </p:to>
                                    </p:set>
                                  </p:childTnLst>
                                </p:cTn>
                              </p:par>
                              <p:par>
                                <p:cTn id="42" presetID="21" presetClass="emph" presetSubtype="0" repeatCount="indefinite" fill="hold" nodeType="withEffect">
                                  <p:stCondLst>
                                    <p:cond delay="0"/>
                                  </p:stCondLst>
                                  <p:childTnLst>
                                    <p:animClr clrSpc="hsl" dir="cw">
                                      <p:cBhvr override="childStyle">
                                        <p:cTn id="43" dur="1000" fill="hold"/>
                                        <p:tgtEl>
                                          <p:spTgt spid="1830"/>
                                        </p:tgtEl>
                                        <p:attrNameLst>
                                          <p:attrName>style.color</p:attrName>
                                        </p:attrNameLst>
                                      </p:cBhvr>
                                      <p:by>
                                        <p:hsl h="7200000" s="0" l="0"/>
                                      </p:by>
                                    </p:animClr>
                                    <p:animClr clrSpc="hsl" dir="cw">
                                      <p:cBhvr>
                                        <p:cTn id="44" dur="1000" fill="hold"/>
                                        <p:tgtEl>
                                          <p:spTgt spid="1830"/>
                                        </p:tgtEl>
                                        <p:attrNameLst>
                                          <p:attrName>fillcolor</p:attrName>
                                        </p:attrNameLst>
                                      </p:cBhvr>
                                      <p:by>
                                        <p:hsl h="7200000" s="0" l="0"/>
                                      </p:by>
                                    </p:animClr>
                                    <p:animClr clrSpc="hsl" dir="cw">
                                      <p:cBhvr>
                                        <p:cTn id="45" dur="1000" fill="hold"/>
                                        <p:tgtEl>
                                          <p:spTgt spid="1830"/>
                                        </p:tgtEl>
                                        <p:attrNameLst>
                                          <p:attrName>stroke.color</p:attrName>
                                        </p:attrNameLst>
                                      </p:cBhvr>
                                      <p:by>
                                        <p:hsl h="7200000" s="0" l="0"/>
                                      </p:by>
                                    </p:animClr>
                                    <p:set>
                                      <p:cBhvr>
                                        <p:cTn id="46" dur="1000" fill="hold"/>
                                        <p:tgtEl>
                                          <p:spTgt spid="1830"/>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0" presetClass="entr" presetSubtype="0" fill="hold"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edge">
                                      <p:cBhvr>
                                        <p:cTn id="51" dur="2000"/>
                                        <p:tgtEl>
                                          <p:spTgt spid="65"/>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mph" presetSubtype="0" fill="hold" nodeType="clickEffect">
                                  <p:stCondLst>
                                    <p:cond delay="0"/>
                                  </p:stCondLst>
                                  <p:childTnLst>
                                    <p:animClr clrSpc="hsl" dir="cw">
                                      <p:cBhvr override="childStyle">
                                        <p:cTn id="55" dur="500" fill="hold"/>
                                        <p:tgtEl>
                                          <p:spTgt spid="65"/>
                                        </p:tgtEl>
                                        <p:attrNameLst>
                                          <p:attrName>style.color</p:attrName>
                                        </p:attrNameLst>
                                      </p:cBhvr>
                                      <p:by>
                                        <p:hsl h="7200000" s="0" l="0"/>
                                      </p:by>
                                    </p:animClr>
                                    <p:animClr clrSpc="hsl" dir="cw">
                                      <p:cBhvr>
                                        <p:cTn id="56" dur="500" fill="hold"/>
                                        <p:tgtEl>
                                          <p:spTgt spid="65"/>
                                        </p:tgtEl>
                                        <p:attrNameLst>
                                          <p:attrName>fillcolor</p:attrName>
                                        </p:attrNameLst>
                                      </p:cBhvr>
                                      <p:by>
                                        <p:hsl h="7200000" s="0" l="0"/>
                                      </p:by>
                                    </p:animClr>
                                    <p:animClr clrSpc="hsl" dir="cw">
                                      <p:cBhvr>
                                        <p:cTn id="57" dur="500" fill="hold"/>
                                        <p:tgtEl>
                                          <p:spTgt spid="65"/>
                                        </p:tgtEl>
                                        <p:attrNameLst>
                                          <p:attrName>stroke.color</p:attrName>
                                        </p:attrNameLst>
                                      </p:cBhvr>
                                      <p:by>
                                        <p:hsl h="7200000" s="0" l="0"/>
                                      </p:by>
                                    </p:animClr>
                                    <p:set>
                                      <p:cBhvr>
                                        <p:cTn id="58" dur="500" fill="hold"/>
                                        <p:tgtEl>
                                          <p:spTgt spid="65"/>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1" presetClass="emph" presetSubtype="0" repeatCount="indefinite" fill="hold" nodeType="clickEffect">
                                  <p:stCondLst>
                                    <p:cond delay="0"/>
                                  </p:stCondLst>
                                  <p:childTnLst>
                                    <p:animClr clrSpc="hsl" dir="cw">
                                      <p:cBhvr override="childStyle">
                                        <p:cTn id="62" dur="1000" fill="hold"/>
                                        <p:tgtEl>
                                          <p:spTgt spid="76"/>
                                        </p:tgtEl>
                                        <p:attrNameLst>
                                          <p:attrName>style.color</p:attrName>
                                        </p:attrNameLst>
                                      </p:cBhvr>
                                      <p:by>
                                        <p:hsl h="7200000" s="0" l="0"/>
                                      </p:by>
                                    </p:animClr>
                                    <p:animClr clrSpc="hsl" dir="cw">
                                      <p:cBhvr>
                                        <p:cTn id="63" dur="1000" fill="hold"/>
                                        <p:tgtEl>
                                          <p:spTgt spid="76"/>
                                        </p:tgtEl>
                                        <p:attrNameLst>
                                          <p:attrName>fillcolor</p:attrName>
                                        </p:attrNameLst>
                                      </p:cBhvr>
                                      <p:by>
                                        <p:hsl h="7200000" s="0" l="0"/>
                                      </p:by>
                                    </p:animClr>
                                    <p:animClr clrSpc="hsl" dir="cw">
                                      <p:cBhvr>
                                        <p:cTn id="64" dur="1000" fill="hold"/>
                                        <p:tgtEl>
                                          <p:spTgt spid="76"/>
                                        </p:tgtEl>
                                        <p:attrNameLst>
                                          <p:attrName>stroke.color</p:attrName>
                                        </p:attrNameLst>
                                      </p:cBhvr>
                                      <p:by>
                                        <p:hsl h="7200000" s="0" l="0"/>
                                      </p:by>
                                    </p:animClr>
                                    <p:set>
                                      <p:cBhvr>
                                        <p:cTn id="65" dur="1000" fill="hold"/>
                                        <p:tgtEl>
                                          <p:spTgt spid="76"/>
                                        </p:tgtEl>
                                        <p:attrNameLst>
                                          <p:attrName>fill.type</p:attrName>
                                        </p:attrNameLst>
                                      </p:cBhvr>
                                      <p:to>
                                        <p:strVal val="solid"/>
                                      </p:to>
                                    </p:set>
                                  </p:childTnLst>
                                </p:cTn>
                              </p:par>
                              <p:par>
                                <p:cTn id="66" presetID="21" presetClass="emph" presetSubtype="0" repeatCount="indefinite" fill="hold" nodeType="withEffect">
                                  <p:stCondLst>
                                    <p:cond delay="0"/>
                                  </p:stCondLst>
                                  <p:childTnLst>
                                    <p:animClr clrSpc="hsl" dir="cw">
                                      <p:cBhvr override="childStyle">
                                        <p:cTn id="67" dur="1000" fill="hold"/>
                                        <p:tgtEl>
                                          <p:spTgt spid="77"/>
                                        </p:tgtEl>
                                        <p:attrNameLst>
                                          <p:attrName>style.color</p:attrName>
                                        </p:attrNameLst>
                                      </p:cBhvr>
                                      <p:by>
                                        <p:hsl h="7200000" s="0" l="0"/>
                                      </p:by>
                                    </p:animClr>
                                    <p:animClr clrSpc="hsl" dir="cw">
                                      <p:cBhvr>
                                        <p:cTn id="68" dur="1000" fill="hold"/>
                                        <p:tgtEl>
                                          <p:spTgt spid="77"/>
                                        </p:tgtEl>
                                        <p:attrNameLst>
                                          <p:attrName>fillcolor</p:attrName>
                                        </p:attrNameLst>
                                      </p:cBhvr>
                                      <p:by>
                                        <p:hsl h="7200000" s="0" l="0"/>
                                      </p:by>
                                    </p:animClr>
                                    <p:animClr clrSpc="hsl" dir="cw">
                                      <p:cBhvr>
                                        <p:cTn id="69" dur="1000" fill="hold"/>
                                        <p:tgtEl>
                                          <p:spTgt spid="77"/>
                                        </p:tgtEl>
                                        <p:attrNameLst>
                                          <p:attrName>stroke.color</p:attrName>
                                        </p:attrNameLst>
                                      </p:cBhvr>
                                      <p:by>
                                        <p:hsl h="7200000" s="0" l="0"/>
                                      </p:by>
                                    </p:animClr>
                                    <p:set>
                                      <p:cBhvr>
                                        <p:cTn id="70" dur="1000" fill="hold"/>
                                        <p:tgtEl>
                                          <p:spTgt spid="77"/>
                                        </p:tgtEl>
                                        <p:attrNameLst>
                                          <p:attrName>fill.type</p:attrName>
                                        </p:attrNameLst>
                                      </p:cBhvr>
                                      <p:to>
                                        <p:strVal val="solid"/>
                                      </p:to>
                                    </p:set>
                                  </p:childTnLst>
                                </p:cTn>
                              </p:par>
                              <p:par>
                                <p:cTn id="71" presetID="21" presetClass="emph" presetSubtype="0" repeatCount="indefinite" fill="hold" nodeType="withEffect">
                                  <p:stCondLst>
                                    <p:cond delay="0"/>
                                  </p:stCondLst>
                                  <p:childTnLst>
                                    <p:animClr clrSpc="hsl" dir="cw">
                                      <p:cBhvr override="childStyle">
                                        <p:cTn id="72" dur="1000" fill="hold"/>
                                        <p:tgtEl>
                                          <p:spTgt spid="78"/>
                                        </p:tgtEl>
                                        <p:attrNameLst>
                                          <p:attrName>style.color</p:attrName>
                                        </p:attrNameLst>
                                      </p:cBhvr>
                                      <p:by>
                                        <p:hsl h="7200000" s="0" l="0"/>
                                      </p:by>
                                    </p:animClr>
                                    <p:animClr clrSpc="hsl" dir="cw">
                                      <p:cBhvr>
                                        <p:cTn id="73" dur="1000" fill="hold"/>
                                        <p:tgtEl>
                                          <p:spTgt spid="78"/>
                                        </p:tgtEl>
                                        <p:attrNameLst>
                                          <p:attrName>fillcolor</p:attrName>
                                        </p:attrNameLst>
                                      </p:cBhvr>
                                      <p:by>
                                        <p:hsl h="7200000" s="0" l="0"/>
                                      </p:by>
                                    </p:animClr>
                                    <p:animClr clrSpc="hsl" dir="cw">
                                      <p:cBhvr>
                                        <p:cTn id="74" dur="1000" fill="hold"/>
                                        <p:tgtEl>
                                          <p:spTgt spid="78"/>
                                        </p:tgtEl>
                                        <p:attrNameLst>
                                          <p:attrName>stroke.color</p:attrName>
                                        </p:attrNameLst>
                                      </p:cBhvr>
                                      <p:by>
                                        <p:hsl h="7200000" s="0" l="0"/>
                                      </p:by>
                                    </p:animClr>
                                    <p:set>
                                      <p:cBhvr>
                                        <p:cTn id="75" dur="1000" fill="hold"/>
                                        <p:tgtEl>
                                          <p:spTgt spid="78"/>
                                        </p:tgtEl>
                                        <p:attrNameLst>
                                          <p:attrName>fill.type</p:attrName>
                                        </p:attrNameLst>
                                      </p:cBhvr>
                                      <p:to>
                                        <p:strVal val="solid"/>
                                      </p:to>
                                    </p:set>
                                  </p:childTnLst>
                                </p:cTn>
                              </p:par>
                              <p:par>
                                <p:cTn id="76" presetID="21" presetClass="emph" presetSubtype="0" repeatCount="indefinite" fill="hold" nodeType="withEffect">
                                  <p:stCondLst>
                                    <p:cond delay="0"/>
                                  </p:stCondLst>
                                  <p:childTnLst>
                                    <p:animClr clrSpc="hsl" dir="cw">
                                      <p:cBhvr override="childStyle">
                                        <p:cTn id="77" dur="1000" fill="hold"/>
                                        <p:tgtEl>
                                          <p:spTgt spid="79"/>
                                        </p:tgtEl>
                                        <p:attrNameLst>
                                          <p:attrName>style.color</p:attrName>
                                        </p:attrNameLst>
                                      </p:cBhvr>
                                      <p:by>
                                        <p:hsl h="7200000" s="0" l="0"/>
                                      </p:by>
                                    </p:animClr>
                                    <p:animClr clrSpc="hsl" dir="cw">
                                      <p:cBhvr>
                                        <p:cTn id="78" dur="1000" fill="hold"/>
                                        <p:tgtEl>
                                          <p:spTgt spid="79"/>
                                        </p:tgtEl>
                                        <p:attrNameLst>
                                          <p:attrName>fillcolor</p:attrName>
                                        </p:attrNameLst>
                                      </p:cBhvr>
                                      <p:by>
                                        <p:hsl h="7200000" s="0" l="0"/>
                                      </p:by>
                                    </p:animClr>
                                    <p:animClr clrSpc="hsl" dir="cw">
                                      <p:cBhvr>
                                        <p:cTn id="79" dur="1000" fill="hold"/>
                                        <p:tgtEl>
                                          <p:spTgt spid="79"/>
                                        </p:tgtEl>
                                        <p:attrNameLst>
                                          <p:attrName>stroke.color</p:attrName>
                                        </p:attrNameLst>
                                      </p:cBhvr>
                                      <p:by>
                                        <p:hsl h="7200000" s="0" l="0"/>
                                      </p:by>
                                    </p:animClr>
                                    <p:set>
                                      <p:cBhvr>
                                        <p:cTn id="80" dur="1000" fill="hold"/>
                                        <p:tgtEl>
                                          <p:spTgt spid="79"/>
                                        </p:tgtEl>
                                        <p:attrNameLst>
                                          <p:attrName>fill.type</p:attrName>
                                        </p:attrNameLst>
                                      </p:cBhvr>
                                      <p:to>
                                        <p:strVal val="solid"/>
                                      </p:to>
                                    </p:set>
                                  </p:childTnLst>
                                </p:cTn>
                              </p:par>
                              <p:par>
                                <p:cTn id="81" presetID="21" presetClass="emph" presetSubtype="0" repeatCount="indefinite" fill="hold" nodeType="withEffect">
                                  <p:stCondLst>
                                    <p:cond delay="0"/>
                                  </p:stCondLst>
                                  <p:childTnLst>
                                    <p:animClr clrSpc="hsl" dir="cw">
                                      <p:cBhvr override="childStyle">
                                        <p:cTn id="82" dur="1000" fill="hold"/>
                                        <p:tgtEl>
                                          <p:spTgt spid="83"/>
                                        </p:tgtEl>
                                        <p:attrNameLst>
                                          <p:attrName>style.color</p:attrName>
                                        </p:attrNameLst>
                                      </p:cBhvr>
                                      <p:by>
                                        <p:hsl h="7200000" s="0" l="0"/>
                                      </p:by>
                                    </p:animClr>
                                    <p:animClr clrSpc="hsl" dir="cw">
                                      <p:cBhvr>
                                        <p:cTn id="83" dur="1000" fill="hold"/>
                                        <p:tgtEl>
                                          <p:spTgt spid="83"/>
                                        </p:tgtEl>
                                        <p:attrNameLst>
                                          <p:attrName>fillcolor</p:attrName>
                                        </p:attrNameLst>
                                      </p:cBhvr>
                                      <p:by>
                                        <p:hsl h="7200000" s="0" l="0"/>
                                      </p:by>
                                    </p:animClr>
                                    <p:animClr clrSpc="hsl" dir="cw">
                                      <p:cBhvr>
                                        <p:cTn id="84" dur="1000" fill="hold"/>
                                        <p:tgtEl>
                                          <p:spTgt spid="83"/>
                                        </p:tgtEl>
                                        <p:attrNameLst>
                                          <p:attrName>stroke.color</p:attrName>
                                        </p:attrNameLst>
                                      </p:cBhvr>
                                      <p:by>
                                        <p:hsl h="7200000" s="0" l="0"/>
                                      </p:by>
                                    </p:animClr>
                                    <p:set>
                                      <p:cBhvr>
                                        <p:cTn id="85" dur="1000" fill="hold"/>
                                        <p:tgtEl>
                                          <p:spTgt spid="83"/>
                                        </p:tgtEl>
                                        <p:attrNameLst>
                                          <p:attrName>fill.type</p:attrName>
                                        </p:attrNameLst>
                                      </p:cBhvr>
                                      <p:to>
                                        <p:strVal val="solid"/>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85"/>
                                        </p:tgtEl>
                                        <p:attrNameLst>
                                          <p:attrName>style.visibility</p:attrName>
                                        </p:attrNameLst>
                                      </p:cBhvr>
                                      <p:to>
                                        <p:strVal val="visible"/>
                                      </p:to>
                                    </p:set>
                                    <p:animEffect transition="in" filter="wipe(down)">
                                      <p:cBhvr>
                                        <p:cTn id="90" dur="500"/>
                                        <p:tgtEl>
                                          <p:spTgt spid="85"/>
                                        </p:tgtEl>
                                      </p:cBhvr>
                                    </p:animEffect>
                                  </p:childTnLst>
                                </p:cTn>
                              </p:par>
                            </p:childTnLst>
                          </p:cTn>
                        </p:par>
                      </p:childTnLst>
                    </p:cTn>
                  </p:par>
                  <p:par>
                    <p:cTn id="91" fill="hold">
                      <p:stCondLst>
                        <p:cond delay="indefinite"/>
                      </p:stCondLst>
                      <p:childTnLst>
                        <p:par>
                          <p:cTn id="92" fill="hold">
                            <p:stCondLst>
                              <p:cond delay="0"/>
                            </p:stCondLst>
                            <p:childTnLst>
                              <p:par>
                                <p:cTn id="93" presetID="21" presetClass="emph" presetSubtype="0" fill="hold" nodeType="clickEffect">
                                  <p:stCondLst>
                                    <p:cond delay="0"/>
                                  </p:stCondLst>
                                  <p:childTnLst>
                                    <p:animClr clrSpc="hsl" dir="cw">
                                      <p:cBhvr override="childStyle">
                                        <p:cTn id="94" dur="500" fill="hold"/>
                                        <p:tgtEl>
                                          <p:spTgt spid="85"/>
                                        </p:tgtEl>
                                        <p:attrNameLst>
                                          <p:attrName>style.color</p:attrName>
                                        </p:attrNameLst>
                                      </p:cBhvr>
                                      <p:by>
                                        <p:hsl h="7200000" s="0" l="0"/>
                                      </p:by>
                                    </p:animClr>
                                    <p:animClr clrSpc="hsl" dir="cw">
                                      <p:cBhvr>
                                        <p:cTn id="95" dur="500" fill="hold"/>
                                        <p:tgtEl>
                                          <p:spTgt spid="85"/>
                                        </p:tgtEl>
                                        <p:attrNameLst>
                                          <p:attrName>fillcolor</p:attrName>
                                        </p:attrNameLst>
                                      </p:cBhvr>
                                      <p:by>
                                        <p:hsl h="7200000" s="0" l="0"/>
                                      </p:by>
                                    </p:animClr>
                                    <p:animClr clrSpc="hsl" dir="cw">
                                      <p:cBhvr>
                                        <p:cTn id="96" dur="500" fill="hold"/>
                                        <p:tgtEl>
                                          <p:spTgt spid="85"/>
                                        </p:tgtEl>
                                        <p:attrNameLst>
                                          <p:attrName>stroke.color</p:attrName>
                                        </p:attrNameLst>
                                      </p:cBhvr>
                                      <p:by>
                                        <p:hsl h="7200000" s="0" l="0"/>
                                      </p:by>
                                    </p:animClr>
                                    <p:set>
                                      <p:cBhvr>
                                        <p:cTn id="97" dur="500" fill="hold"/>
                                        <p:tgtEl>
                                          <p:spTgt spid="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4"/>
        <p:cNvGrpSpPr/>
        <p:nvPr/>
      </p:nvGrpSpPr>
      <p:grpSpPr>
        <a:xfrm>
          <a:off x="0" y="0"/>
          <a:ext cx="0" cy="0"/>
          <a:chOff x="0" y="0"/>
          <a:chExt cx="0" cy="0"/>
        </a:xfrm>
      </p:grpSpPr>
      <p:sp>
        <p:nvSpPr>
          <p:cNvPr id="1849" name="Google Shape;1849;p35"/>
          <p:cNvSpPr/>
          <p:nvPr/>
        </p:nvSpPr>
        <p:spPr>
          <a:xfrm>
            <a:off x="998452" y="152846"/>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0" name="Google Shape;1850;p35"/>
          <p:cNvSpPr/>
          <p:nvPr/>
        </p:nvSpPr>
        <p:spPr>
          <a:xfrm>
            <a:off x="364912" y="393485"/>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xmlns="" id="{954ADFB4-B1A1-46DB-A261-87518C50A360}"/>
              </a:ext>
            </a:extLst>
          </p:cNvPr>
          <p:cNvSpPr txBox="1"/>
          <p:nvPr/>
        </p:nvSpPr>
        <p:spPr>
          <a:xfrm>
            <a:off x="2995825" y="-153192"/>
            <a:ext cx="6299259" cy="1311449"/>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kumimoji="0" lang="en-US" sz="6000" b="1" i="0" u="none" strike="noStrike" kern="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Gió</a:t>
            </a:r>
            <a:r>
              <a:rPr lang="en-US" sz="6000" b="1" kern="0" dirty="0">
                <a:solidFill>
                  <a:srgbClr val="006600"/>
                </a:solidFill>
                <a:latin typeface="Times New Roman" panose="02020603050405020304" pitchFamily="18" charset="0"/>
                <a:cs typeface="Times New Roman" panose="02020603050405020304" pitchFamily="18" charset="0"/>
              </a:rPr>
              <a:t> </a:t>
            </a:r>
            <a:r>
              <a:rPr lang="en-US" sz="6000" b="1" kern="0" dirty="0" err="1">
                <a:solidFill>
                  <a:srgbClr val="006600"/>
                </a:solidFill>
                <a:latin typeface="Times New Roman" panose="02020603050405020304" pitchFamily="18" charset="0"/>
                <a:cs typeface="Times New Roman" panose="02020603050405020304" pitchFamily="18" charset="0"/>
              </a:rPr>
              <a:t>Tây</a:t>
            </a:r>
            <a:r>
              <a:rPr lang="en-US" sz="6000" b="1" kern="0" dirty="0">
                <a:solidFill>
                  <a:srgbClr val="006600"/>
                </a:solidFill>
                <a:latin typeface="Times New Roman" panose="02020603050405020304" pitchFamily="18" charset="0"/>
                <a:cs typeface="Times New Roman" panose="02020603050405020304" pitchFamily="18" charset="0"/>
              </a:rPr>
              <a:t> </a:t>
            </a:r>
            <a:r>
              <a:rPr lang="en-US" sz="6000" b="1" kern="0" dirty="0" err="1">
                <a:solidFill>
                  <a:srgbClr val="006600"/>
                </a:solidFill>
                <a:latin typeface="Times New Roman" panose="02020603050405020304" pitchFamily="18" charset="0"/>
                <a:cs typeface="Times New Roman" panose="02020603050405020304" pitchFamily="18" charset="0"/>
              </a:rPr>
              <a:t>Ôn</a:t>
            </a:r>
            <a:r>
              <a:rPr lang="en-US" sz="6000" b="1" kern="0" dirty="0">
                <a:solidFill>
                  <a:srgbClr val="006600"/>
                </a:solidFill>
                <a:latin typeface="Times New Roman" panose="02020603050405020304" pitchFamily="18" charset="0"/>
                <a:cs typeface="Times New Roman" panose="02020603050405020304" pitchFamily="18" charset="0"/>
              </a:rPr>
              <a:t> </a:t>
            </a:r>
            <a:r>
              <a:rPr lang="en-US" sz="6000" b="1" kern="0" dirty="0" err="1">
                <a:solidFill>
                  <a:srgbClr val="006600"/>
                </a:solidFill>
                <a:latin typeface="Times New Roman" panose="02020603050405020304" pitchFamily="18" charset="0"/>
                <a:cs typeface="Times New Roman" panose="02020603050405020304" pitchFamily="18" charset="0"/>
              </a:rPr>
              <a:t>Đới</a:t>
            </a:r>
            <a:r>
              <a:rPr lang="en-US" sz="6000" b="1" kern="0" dirty="0">
                <a:solidFill>
                  <a:srgbClr val="006600"/>
                </a:solidFill>
                <a:latin typeface="Times New Roman" panose="02020603050405020304" pitchFamily="18" charset="0"/>
                <a:cs typeface="Times New Roman" panose="02020603050405020304" pitchFamily="18" charset="0"/>
              </a:rPr>
              <a:t> </a:t>
            </a:r>
            <a:endParaRPr kumimoji="0" lang="en-US" sz="6000" b="1" i="0" u="none" strike="noStrike" kern="0" cap="none" spc="0" normalizeH="0" baseline="0" noProof="0" dirty="0">
              <a:ln>
                <a:noFill/>
              </a:ln>
              <a:solidFill>
                <a:srgbClr val="006600"/>
              </a:solidFill>
              <a:effectLst/>
              <a:uLnTx/>
              <a:uFillTx/>
              <a:latin typeface="Times New Roman" panose="02020603050405020304" pitchFamily="18" charset="0"/>
              <a:cs typeface="Times New Roman" panose="02020603050405020304" pitchFamily="18" charset="0"/>
            </a:endParaRPr>
          </a:p>
        </p:txBody>
      </p:sp>
      <p:pic>
        <p:nvPicPr>
          <p:cNvPr id="36" name="Picture 2" descr="Quan sát hình 12.5, em hãy cho biết Trái đất có các đai khí áp nào? -  Tech12h">
            <a:extLst>
              <a:ext uri="{FF2B5EF4-FFF2-40B4-BE49-F238E27FC236}">
                <a16:creationId xmlns:a16="http://schemas.microsoft.com/office/drawing/2014/main" xmlns="" id="{3FFAC9C8-0410-4D13-8118-F2C8456D4D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3503" y="2120711"/>
            <a:ext cx="3540225" cy="384956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xmlns="" id="{4C371B9D-09B4-40FC-981E-4FA3777058F8}"/>
              </a:ext>
            </a:extLst>
          </p:cNvPr>
          <p:cNvCxnSpPr>
            <a:cxnSpLocks/>
          </p:cNvCxnSpPr>
          <p:nvPr/>
        </p:nvCxnSpPr>
        <p:spPr>
          <a:xfrm>
            <a:off x="1375530" y="2791445"/>
            <a:ext cx="1932823" cy="0"/>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xmlns="" id="{33AE9FC6-2B38-4788-8ECD-3B977824B768}"/>
              </a:ext>
            </a:extLst>
          </p:cNvPr>
          <p:cNvCxnSpPr>
            <a:cxnSpLocks/>
          </p:cNvCxnSpPr>
          <p:nvPr/>
        </p:nvCxnSpPr>
        <p:spPr>
          <a:xfrm flipV="1">
            <a:off x="1074713" y="3167475"/>
            <a:ext cx="2385003" cy="23183"/>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a:extLst>
              <a:ext uri="{FF2B5EF4-FFF2-40B4-BE49-F238E27FC236}">
                <a16:creationId xmlns:a16="http://schemas.microsoft.com/office/drawing/2014/main" xmlns="" id="{7A7051EE-EBF5-4010-A2AF-66C403A50FDA}"/>
              </a:ext>
            </a:extLst>
          </p:cNvPr>
          <p:cNvCxnSpPr>
            <a:cxnSpLocks/>
          </p:cNvCxnSpPr>
          <p:nvPr/>
        </p:nvCxnSpPr>
        <p:spPr>
          <a:xfrm>
            <a:off x="1340555" y="4878229"/>
            <a:ext cx="1835319" cy="0"/>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a:extLst>
              <a:ext uri="{FF2B5EF4-FFF2-40B4-BE49-F238E27FC236}">
                <a16:creationId xmlns:a16="http://schemas.microsoft.com/office/drawing/2014/main" xmlns="" id="{961CF8C5-4FCF-46D7-97EF-E09B4127ED06}"/>
              </a:ext>
            </a:extLst>
          </p:cNvPr>
          <p:cNvCxnSpPr>
            <a:cxnSpLocks/>
          </p:cNvCxnSpPr>
          <p:nvPr/>
        </p:nvCxnSpPr>
        <p:spPr>
          <a:xfrm flipV="1">
            <a:off x="1041481" y="4478675"/>
            <a:ext cx="2566099" cy="11079"/>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30" name="Straight Arrow Connector 1829">
            <a:extLst>
              <a:ext uri="{FF2B5EF4-FFF2-40B4-BE49-F238E27FC236}">
                <a16:creationId xmlns:a16="http://schemas.microsoft.com/office/drawing/2014/main" xmlns="" id="{A6F9E49C-B5DE-4778-9BC0-D004E56C33F0}"/>
              </a:ext>
            </a:extLst>
          </p:cNvPr>
          <p:cNvCxnSpPr>
            <a:cxnSpLocks/>
          </p:cNvCxnSpPr>
          <p:nvPr/>
        </p:nvCxnSpPr>
        <p:spPr>
          <a:xfrm flipV="1">
            <a:off x="2802773" y="2894132"/>
            <a:ext cx="273587" cy="273343"/>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xmlns="" id="{AB1D9ABF-CBBE-41A3-A43B-C6706417C0BD}"/>
              </a:ext>
            </a:extLst>
          </p:cNvPr>
          <p:cNvCxnSpPr>
            <a:cxnSpLocks/>
          </p:cNvCxnSpPr>
          <p:nvPr/>
        </p:nvCxnSpPr>
        <p:spPr>
          <a:xfrm flipV="1">
            <a:off x="2481440" y="2858144"/>
            <a:ext cx="233552" cy="217763"/>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xmlns="" id="{0AE4267C-851E-48CD-A1E5-5032A1E2B207}"/>
              </a:ext>
            </a:extLst>
          </p:cNvPr>
          <p:cNvCxnSpPr>
            <a:cxnSpLocks/>
          </p:cNvCxnSpPr>
          <p:nvPr/>
        </p:nvCxnSpPr>
        <p:spPr>
          <a:xfrm flipV="1">
            <a:off x="1681433" y="2894132"/>
            <a:ext cx="186179" cy="196971"/>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32935D89-FCC9-446D-B472-F930C97E3972}"/>
              </a:ext>
            </a:extLst>
          </p:cNvPr>
          <p:cNvCxnSpPr>
            <a:cxnSpLocks/>
          </p:cNvCxnSpPr>
          <p:nvPr/>
        </p:nvCxnSpPr>
        <p:spPr>
          <a:xfrm flipV="1">
            <a:off x="2037744" y="2858098"/>
            <a:ext cx="245253" cy="256198"/>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xmlns="" id="{A9115719-7EC1-4727-B2D0-C38BC5D12B5C}"/>
              </a:ext>
            </a:extLst>
          </p:cNvPr>
          <p:cNvCxnSpPr>
            <a:cxnSpLocks/>
          </p:cNvCxnSpPr>
          <p:nvPr/>
        </p:nvCxnSpPr>
        <p:spPr>
          <a:xfrm>
            <a:off x="2602491" y="4553634"/>
            <a:ext cx="200285" cy="291498"/>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xmlns="" id="{7362913A-70FF-4CB9-8CF7-6DBED12A1506}"/>
              </a:ext>
            </a:extLst>
          </p:cNvPr>
          <p:cNvCxnSpPr>
            <a:cxnSpLocks/>
          </p:cNvCxnSpPr>
          <p:nvPr/>
        </p:nvCxnSpPr>
        <p:spPr>
          <a:xfrm>
            <a:off x="2959747" y="4562344"/>
            <a:ext cx="132479" cy="249538"/>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54033EFA-52B9-42F3-99A7-8B209A87EBB8}"/>
              </a:ext>
            </a:extLst>
          </p:cNvPr>
          <p:cNvCxnSpPr>
            <a:cxnSpLocks/>
          </p:cNvCxnSpPr>
          <p:nvPr/>
        </p:nvCxnSpPr>
        <p:spPr>
          <a:xfrm flipV="1">
            <a:off x="5686413" y="2853294"/>
            <a:ext cx="422551" cy="376108"/>
          </a:xfrm>
          <a:prstGeom prst="straightConnector1">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6BC194E7-34F2-4DB1-92C4-194ED1E4B5AA}"/>
              </a:ext>
            </a:extLst>
          </p:cNvPr>
          <p:cNvCxnSpPr>
            <a:cxnSpLocks/>
          </p:cNvCxnSpPr>
          <p:nvPr/>
        </p:nvCxnSpPr>
        <p:spPr>
          <a:xfrm>
            <a:off x="5686383" y="2301977"/>
            <a:ext cx="465768" cy="349637"/>
          </a:xfrm>
          <a:prstGeom prst="straightConnector1">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xmlns="" id="{63527335-AEA2-43D6-BBB8-35ABBD3B8DEA}"/>
              </a:ext>
            </a:extLst>
          </p:cNvPr>
          <p:cNvGrpSpPr/>
          <p:nvPr/>
        </p:nvGrpSpPr>
        <p:grpSpPr>
          <a:xfrm>
            <a:off x="5056367" y="1751416"/>
            <a:ext cx="2200937" cy="1815311"/>
            <a:chOff x="3599979" y="2054265"/>
            <a:chExt cx="1091775" cy="1224287"/>
          </a:xfrm>
        </p:grpSpPr>
        <p:grpSp>
          <p:nvGrpSpPr>
            <p:cNvPr id="31" name="Group 30">
              <a:extLst>
                <a:ext uri="{FF2B5EF4-FFF2-40B4-BE49-F238E27FC236}">
                  <a16:creationId xmlns:a16="http://schemas.microsoft.com/office/drawing/2014/main" xmlns="" id="{1124FC38-A44D-4CCA-A500-940C8AA334F8}"/>
                </a:ext>
              </a:extLst>
            </p:cNvPr>
            <p:cNvGrpSpPr/>
            <p:nvPr/>
          </p:nvGrpSpPr>
          <p:grpSpPr>
            <a:xfrm>
              <a:off x="3852371" y="2371111"/>
              <a:ext cx="650790" cy="683802"/>
              <a:chOff x="3616410" y="2785652"/>
              <a:chExt cx="650790" cy="683802"/>
            </a:xfrm>
          </p:grpSpPr>
          <p:cxnSp>
            <p:nvCxnSpPr>
              <p:cNvPr id="37" name="Straight Arrow Connector 36">
                <a:extLst>
                  <a:ext uri="{FF2B5EF4-FFF2-40B4-BE49-F238E27FC236}">
                    <a16:creationId xmlns:a16="http://schemas.microsoft.com/office/drawing/2014/main" xmlns="" id="{C71F61E9-694F-4071-BC56-39CC621CAD84}"/>
                  </a:ext>
                </a:extLst>
              </p:cNvPr>
              <p:cNvCxnSpPr/>
              <p:nvPr/>
            </p:nvCxnSpPr>
            <p:spPr>
              <a:xfrm>
                <a:off x="3946358" y="2785652"/>
                <a:ext cx="0" cy="68380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xmlns="" id="{5EDD2431-3A81-434D-901F-1CBB48A850E2}"/>
                  </a:ext>
                </a:extLst>
              </p:cNvPr>
              <p:cNvCxnSpPr>
                <a:cxnSpLocks/>
              </p:cNvCxnSpPr>
              <p:nvPr/>
            </p:nvCxnSpPr>
            <p:spPr>
              <a:xfrm>
                <a:off x="3616410" y="3138044"/>
                <a:ext cx="650790"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grpSp>
        <p:sp>
          <p:nvSpPr>
            <p:cNvPr id="32" name="TextBox 31">
              <a:extLst>
                <a:ext uri="{FF2B5EF4-FFF2-40B4-BE49-F238E27FC236}">
                  <a16:creationId xmlns:a16="http://schemas.microsoft.com/office/drawing/2014/main" xmlns="" id="{2208EC6F-D481-44E7-B23B-556948C2EC7B}"/>
                </a:ext>
              </a:extLst>
            </p:cNvPr>
            <p:cNvSpPr txBox="1"/>
            <p:nvPr/>
          </p:nvSpPr>
          <p:spPr>
            <a:xfrm>
              <a:off x="4028201" y="2054265"/>
              <a:ext cx="320841" cy="249086"/>
            </a:xfrm>
            <a:prstGeom prst="rect">
              <a:avLst/>
            </a:prstGeom>
            <a:noFill/>
          </p:spPr>
          <p:txBody>
            <a:bodyPr wrap="square" rtlCol="0">
              <a:spAutoFit/>
            </a:bodyPr>
            <a:lstStyle/>
            <a:p>
              <a:pPr algn="ctr"/>
              <a:r>
                <a:rPr lang="en-US" b="1" dirty="0">
                  <a:latin typeface="Arial Black" panose="020B0A04020102020204" pitchFamily="34" charset="0"/>
                </a:rPr>
                <a:t>B</a:t>
              </a:r>
            </a:p>
          </p:txBody>
        </p:sp>
        <p:sp>
          <p:nvSpPr>
            <p:cNvPr id="33" name="TextBox 32">
              <a:extLst>
                <a:ext uri="{FF2B5EF4-FFF2-40B4-BE49-F238E27FC236}">
                  <a16:creationId xmlns:a16="http://schemas.microsoft.com/office/drawing/2014/main" xmlns="" id="{3456B425-351D-4FAB-9B96-69FD701C0555}"/>
                </a:ext>
              </a:extLst>
            </p:cNvPr>
            <p:cNvSpPr txBox="1"/>
            <p:nvPr/>
          </p:nvSpPr>
          <p:spPr>
            <a:xfrm>
              <a:off x="3935921" y="3029466"/>
              <a:ext cx="483690" cy="249086"/>
            </a:xfrm>
            <a:prstGeom prst="rect">
              <a:avLst/>
            </a:prstGeom>
            <a:noFill/>
          </p:spPr>
          <p:txBody>
            <a:bodyPr wrap="square" rtlCol="0">
              <a:spAutoFit/>
            </a:bodyPr>
            <a:lstStyle/>
            <a:p>
              <a:pPr algn="ctr"/>
              <a:r>
                <a:rPr lang="en-US" b="1" dirty="0">
                  <a:latin typeface="Arial Black" panose="020B0A04020102020204" pitchFamily="34" charset="0"/>
                </a:rPr>
                <a:t>N</a:t>
              </a:r>
            </a:p>
          </p:txBody>
        </p:sp>
        <p:sp>
          <p:nvSpPr>
            <p:cNvPr id="34" name="TextBox 33">
              <a:extLst>
                <a:ext uri="{FF2B5EF4-FFF2-40B4-BE49-F238E27FC236}">
                  <a16:creationId xmlns:a16="http://schemas.microsoft.com/office/drawing/2014/main" xmlns="" id="{384C8877-BEAD-4C8F-B5BB-6EE1E6F049A4}"/>
                </a:ext>
              </a:extLst>
            </p:cNvPr>
            <p:cNvSpPr txBox="1"/>
            <p:nvPr/>
          </p:nvSpPr>
          <p:spPr>
            <a:xfrm>
              <a:off x="4469133" y="2612055"/>
              <a:ext cx="222621" cy="249086"/>
            </a:xfrm>
            <a:prstGeom prst="rect">
              <a:avLst/>
            </a:prstGeom>
            <a:noFill/>
          </p:spPr>
          <p:txBody>
            <a:bodyPr wrap="square" rtlCol="0">
              <a:spAutoFit/>
            </a:bodyPr>
            <a:lstStyle/>
            <a:p>
              <a:r>
                <a:rPr lang="en-US" b="1" dirty="0">
                  <a:latin typeface="Arial Black" panose="020B0A04020102020204" pitchFamily="34" charset="0"/>
                  <a:cs typeface="Times New Roman" panose="02020603050405020304" pitchFamily="18" charset="0"/>
                </a:rPr>
                <a:t>Đ</a:t>
              </a:r>
            </a:p>
          </p:txBody>
        </p:sp>
        <p:sp>
          <p:nvSpPr>
            <p:cNvPr id="35" name="TextBox 34">
              <a:extLst>
                <a:ext uri="{FF2B5EF4-FFF2-40B4-BE49-F238E27FC236}">
                  <a16:creationId xmlns:a16="http://schemas.microsoft.com/office/drawing/2014/main" xmlns="" id="{91A82DDE-86B4-4DC8-B100-D43B43AEB2D5}"/>
                </a:ext>
              </a:extLst>
            </p:cNvPr>
            <p:cNvSpPr txBox="1"/>
            <p:nvPr/>
          </p:nvSpPr>
          <p:spPr>
            <a:xfrm>
              <a:off x="3599979" y="2557508"/>
              <a:ext cx="385462" cy="249086"/>
            </a:xfrm>
            <a:prstGeom prst="rect">
              <a:avLst/>
            </a:prstGeom>
            <a:noFill/>
          </p:spPr>
          <p:txBody>
            <a:bodyPr wrap="square" rtlCol="0">
              <a:spAutoFit/>
            </a:bodyPr>
            <a:lstStyle/>
            <a:p>
              <a:pPr algn="ctr"/>
              <a:r>
                <a:rPr lang="en-US" b="1" dirty="0">
                  <a:latin typeface="Arial Black" panose="020B0A04020102020204" pitchFamily="34" charset="0"/>
                </a:rPr>
                <a:t>T</a:t>
              </a:r>
            </a:p>
          </p:txBody>
        </p:sp>
      </p:grpSp>
      <p:cxnSp>
        <p:nvCxnSpPr>
          <p:cNvPr id="50" name="Straight Arrow Connector 49">
            <a:extLst>
              <a:ext uri="{FF2B5EF4-FFF2-40B4-BE49-F238E27FC236}">
                <a16:creationId xmlns:a16="http://schemas.microsoft.com/office/drawing/2014/main" xmlns="" id="{5DC87686-734F-45D7-9208-8FC865131416}"/>
              </a:ext>
            </a:extLst>
          </p:cNvPr>
          <p:cNvCxnSpPr>
            <a:cxnSpLocks/>
          </p:cNvCxnSpPr>
          <p:nvPr/>
        </p:nvCxnSpPr>
        <p:spPr>
          <a:xfrm>
            <a:off x="1931948" y="4553025"/>
            <a:ext cx="132479" cy="249538"/>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2ADC6BE6-6980-446B-B145-973FE630AC2D}"/>
              </a:ext>
            </a:extLst>
          </p:cNvPr>
          <p:cNvCxnSpPr>
            <a:cxnSpLocks/>
          </p:cNvCxnSpPr>
          <p:nvPr/>
        </p:nvCxnSpPr>
        <p:spPr>
          <a:xfrm>
            <a:off x="2267246" y="4553025"/>
            <a:ext cx="132479" cy="249538"/>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xmlns="" id="{BD94FDE0-BC4C-4D88-89C3-38FEA618E839}"/>
              </a:ext>
            </a:extLst>
          </p:cNvPr>
          <p:cNvCxnSpPr>
            <a:cxnSpLocks/>
          </p:cNvCxnSpPr>
          <p:nvPr/>
        </p:nvCxnSpPr>
        <p:spPr>
          <a:xfrm>
            <a:off x="1596698" y="4549624"/>
            <a:ext cx="132479" cy="249538"/>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Table 25">
            <a:extLst>
              <a:ext uri="{FF2B5EF4-FFF2-40B4-BE49-F238E27FC236}">
                <a16:creationId xmlns:a16="http://schemas.microsoft.com/office/drawing/2014/main" xmlns="" id="{56FA9A66-1AF6-4EE0-A16E-862D69901C4E}"/>
              </a:ext>
            </a:extLst>
          </p:cNvPr>
          <p:cNvGraphicFramePr>
            <a:graphicFrameLocks noGrp="1"/>
          </p:cNvGraphicFramePr>
          <p:nvPr>
            <p:extLst>
              <p:ext uri="{D42A27DB-BD31-4B8C-83A1-F6EECF244321}">
                <p14:modId xmlns:p14="http://schemas.microsoft.com/office/powerpoint/2010/main" val="174909859"/>
              </p:ext>
            </p:extLst>
          </p:nvPr>
        </p:nvGraphicFramePr>
        <p:xfrm>
          <a:off x="4054871" y="3648596"/>
          <a:ext cx="7848094" cy="2834640"/>
        </p:xfrm>
        <a:graphic>
          <a:graphicData uri="http://schemas.openxmlformats.org/drawingml/2006/table">
            <a:tbl>
              <a:tblPr firstRow="1" firstCol="1" bandRow="1"/>
              <a:tblGrid>
                <a:gridCol w="1872015">
                  <a:extLst>
                    <a:ext uri="{9D8B030D-6E8A-4147-A177-3AD203B41FA5}">
                      <a16:colId xmlns:a16="http://schemas.microsoft.com/office/drawing/2014/main" xmlns="" val="2706505036"/>
                    </a:ext>
                  </a:extLst>
                </a:gridCol>
                <a:gridCol w="2870273">
                  <a:extLst>
                    <a:ext uri="{9D8B030D-6E8A-4147-A177-3AD203B41FA5}">
                      <a16:colId xmlns:a16="http://schemas.microsoft.com/office/drawing/2014/main" xmlns="" val="2651859264"/>
                    </a:ext>
                  </a:extLst>
                </a:gridCol>
                <a:gridCol w="3105806">
                  <a:extLst>
                    <a:ext uri="{9D8B030D-6E8A-4147-A177-3AD203B41FA5}">
                      <a16:colId xmlns:a16="http://schemas.microsoft.com/office/drawing/2014/main" xmlns="" val="1594057396"/>
                    </a:ext>
                  </a:extLst>
                </a:gridCol>
              </a:tblGrid>
              <a:tr h="731520">
                <a:tc>
                  <a:txBody>
                    <a:bodyPr/>
                    <a:lstStyle/>
                    <a:p>
                      <a:pPr algn="ctr">
                        <a:lnSpc>
                          <a:spcPct val="105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gió</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3DA"/>
                    </a:solidFill>
                  </a:tcPr>
                </a:tc>
                <a:tc>
                  <a:txBody>
                    <a:bodyPr/>
                    <a:lstStyle/>
                    <a:p>
                      <a:pPr algn="ctr">
                        <a:lnSpc>
                          <a:spcPct val="105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gió</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thổi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3DA"/>
                    </a:solidFill>
                  </a:tcPr>
                </a:tc>
                <a:tc>
                  <a:txBody>
                    <a:bodyPr/>
                    <a:lstStyle/>
                    <a:p>
                      <a:pPr algn="ctr">
                        <a:lnSpc>
                          <a:spcPct val="105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gió</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3DA"/>
                    </a:solidFill>
                  </a:tcPr>
                </a:tc>
                <a:extLst>
                  <a:ext uri="{0D108BD9-81ED-4DB2-BD59-A6C34878D82A}">
                    <a16:rowId xmlns:a16="http://schemas.microsoft.com/office/drawing/2014/main" xmlns="" val="1188682753"/>
                  </a:ext>
                </a:extLst>
              </a:tr>
              <a:tr h="2103120">
                <a:tc>
                  <a:txBody>
                    <a:bodyPr/>
                    <a:lstStyle/>
                    <a:p>
                      <a:pPr algn="ctr">
                        <a:lnSpc>
                          <a:spcPct val="105000"/>
                        </a:lnSpc>
                        <a:spcAft>
                          <a:spcPts val="800"/>
                        </a:spcAft>
                      </a:pPr>
                      <a:r>
                        <a:rPr lang="en-US" sz="3600" b="1" dirty="0" err="1">
                          <a:solidFill>
                            <a:srgbClr val="FF0000"/>
                          </a:solidFill>
                          <a:latin typeface="Times New Roman" pitchFamily="18" charset="0"/>
                          <a:cs typeface="Times New Roman" pitchFamily="18" charset="0"/>
                        </a:rPr>
                        <a:t>Tây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ôn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đới</a:t>
                      </a:r>
                      <a:endParaRPr lang="en-US" sz="3200" b="1" dirty="0">
                        <a:solidFill>
                          <a:srgbClr val="FF0000"/>
                        </a:solidFill>
                        <a:effectLst/>
                        <a:highlight>
                          <a:srgbClr val="897EFB"/>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5000"/>
                        </a:lnSpc>
                        <a:spcAft>
                          <a:spcPts val="800"/>
                        </a:spcAft>
                      </a:pPr>
                      <a:r>
                        <a:rPr lang="en-US" sz="2800" b="1" dirty="0" err="1"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vĩ</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30</a:t>
                      </a:r>
                      <a:r>
                        <a:rPr lang="en-US" sz="2800" b="1" baseline="30000"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b="1" dirty="0" err="1"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N </a:t>
                      </a:r>
                      <a:r>
                        <a:rPr lang="en-US" sz="2800" b="1" dirty="0" err="1"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vĩ</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60</a:t>
                      </a:r>
                      <a:r>
                        <a:rPr lang="en-US" sz="2800" b="1" baseline="30000"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b="1" dirty="0" err="1"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N</a:t>
                      </a:r>
                      <a:endPar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5000"/>
                        </a:lnSpc>
                        <a:spcAft>
                          <a:spcPts val="800"/>
                        </a:spcAft>
                      </a:pP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ở NCB, </a:t>
                      </a:r>
                      <a:r>
                        <a:rPr lang="en-US" sz="2800" b="1" dirty="0" err="1"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Tây</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Nam</a:t>
                      </a:r>
                    </a:p>
                    <a:p>
                      <a:pPr algn="just">
                        <a:lnSpc>
                          <a:spcPct val="105000"/>
                        </a:lnSpc>
                        <a:spcAft>
                          <a:spcPts val="800"/>
                        </a:spcAft>
                      </a:pP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ở NCN, </a:t>
                      </a:r>
                      <a:r>
                        <a:rPr lang="en-US" sz="2800" b="1" dirty="0" err="1"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Tây</a:t>
                      </a:r>
                      <a:r>
                        <a:rPr lang="en-US" sz="2800" b="1" dirty="0"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Bắc</a:t>
                      </a:r>
                      <a:endPar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787690463"/>
                  </a:ext>
                </a:extLst>
              </a:tr>
            </a:tbl>
          </a:graphicData>
        </a:graphic>
      </p:graphicFrame>
      <p:sp>
        <p:nvSpPr>
          <p:cNvPr id="38" name="Rectangle 37"/>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5093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nodeType="clickEffect">
                                  <p:stCondLst>
                                    <p:cond delay="0"/>
                                  </p:stCondLst>
                                  <p:endCondLst>
                                    <p:cond evt="onNext" delay="0">
                                      <p:tgtEl>
                                        <p:sldTgt/>
                                      </p:tgtEl>
                                    </p:cond>
                                  </p:endCondLst>
                                  <p:childTnLst>
                                    <p:animClr clrSpc="hsl" dir="cw">
                                      <p:cBhvr override="childStyle">
                                        <p:cTn id="6" dur="1000" fill="hold"/>
                                        <p:tgtEl>
                                          <p:spTgt spid="3"/>
                                        </p:tgtEl>
                                        <p:attrNameLst>
                                          <p:attrName>style.color</p:attrName>
                                        </p:attrNameLst>
                                      </p:cBhvr>
                                      <p:by>
                                        <p:hsl h="7200000" s="0" l="0"/>
                                      </p:by>
                                    </p:animClr>
                                    <p:animClr clrSpc="hsl" dir="cw">
                                      <p:cBhvr>
                                        <p:cTn id="7" dur="1000" fill="hold"/>
                                        <p:tgtEl>
                                          <p:spTgt spid="3"/>
                                        </p:tgtEl>
                                        <p:attrNameLst>
                                          <p:attrName>fillcolor</p:attrName>
                                        </p:attrNameLst>
                                      </p:cBhvr>
                                      <p:by>
                                        <p:hsl h="7200000" s="0" l="0"/>
                                      </p:by>
                                    </p:animClr>
                                    <p:animClr clrSpc="hsl" dir="cw">
                                      <p:cBhvr>
                                        <p:cTn id="8" dur="1000" fill="hold"/>
                                        <p:tgtEl>
                                          <p:spTgt spid="3"/>
                                        </p:tgtEl>
                                        <p:attrNameLst>
                                          <p:attrName>stroke.color</p:attrName>
                                        </p:attrNameLst>
                                      </p:cBhvr>
                                      <p:by>
                                        <p:hsl h="7200000" s="0" l="0"/>
                                      </p:by>
                                    </p:animClr>
                                    <p:set>
                                      <p:cBhvr>
                                        <p:cTn id="9" dur="1000" fill="hold"/>
                                        <p:tgtEl>
                                          <p:spTgt spid="3"/>
                                        </p:tgtEl>
                                        <p:attrNameLst>
                                          <p:attrName>fill.type</p:attrName>
                                        </p:attrNameLst>
                                      </p:cBhvr>
                                      <p:to>
                                        <p:strVal val="solid"/>
                                      </p:to>
                                    </p:set>
                                  </p:childTnLst>
                                </p:cTn>
                              </p:par>
                              <p:par>
                                <p:cTn id="10" presetID="21" presetClass="emph" presetSubtype="0" repeatCount="indefinite" fill="hold" nodeType="withEffect">
                                  <p:stCondLst>
                                    <p:cond delay="0"/>
                                  </p:stCondLst>
                                  <p:endCondLst>
                                    <p:cond evt="onNext" delay="0">
                                      <p:tgtEl>
                                        <p:sldTgt/>
                                      </p:tgtEl>
                                    </p:cond>
                                  </p:endCondLst>
                                  <p:childTnLst>
                                    <p:animClr clrSpc="hsl" dir="cw">
                                      <p:cBhvr override="childStyle">
                                        <p:cTn id="11" dur="1000" fill="hold"/>
                                        <p:tgtEl>
                                          <p:spTgt spid="40"/>
                                        </p:tgtEl>
                                        <p:attrNameLst>
                                          <p:attrName>style.color</p:attrName>
                                        </p:attrNameLst>
                                      </p:cBhvr>
                                      <p:by>
                                        <p:hsl h="7200000" s="0" l="0"/>
                                      </p:by>
                                    </p:animClr>
                                    <p:animClr clrSpc="hsl" dir="cw">
                                      <p:cBhvr>
                                        <p:cTn id="12" dur="1000" fill="hold"/>
                                        <p:tgtEl>
                                          <p:spTgt spid="40"/>
                                        </p:tgtEl>
                                        <p:attrNameLst>
                                          <p:attrName>fillcolor</p:attrName>
                                        </p:attrNameLst>
                                      </p:cBhvr>
                                      <p:by>
                                        <p:hsl h="7200000" s="0" l="0"/>
                                      </p:by>
                                    </p:animClr>
                                    <p:animClr clrSpc="hsl" dir="cw">
                                      <p:cBhvr>
                                        <p:cTn id="13" dur="1000" fill="hold"/>
                                        <p:tgtEl>
                                          <p:spTgt spid="40"/>
                                        </p:tgtEl>
                                        <p:attrNameLst>
                                          <p:attrName>stroke.color</p:attrName>
                                        </p:attrNameLst>
                                      </p:cBhvr>
                                      <p:by>
                                        <p:hsl h="7200000" s="0" l="0"/>
                                      </p:by>
                                    </p:animClr>
                                    <p:set>
                                      <p:cBhvr>
                                        <p:cTn id="14" dur="1000" fill="hold"/>
                                        <p:tgtEl>
                                          <p:spTgt spid="40"/>
                                        </p:tgtEl>
                                        <p:attrNameLst>
                                          <p:attrName>fill.type</p:attrName>
                                        </p:attrNameLst>
                                      </p:cBhvr>
                                      <p:to>
                                        <p:strVal val="solid"/>
                                      </p:to>
                                    </p:set>
                                  </p:childTnLst>
                                </p:cTn>
                              </p:par>
                              <p:par>
                                <p:cTn id="15" presetID="21" presetClass="emph" presetSubtype="0" repeatCount="indefinite" fill="hold" nodeType="withEffect">
                                  <p:stCondLst>
                                    <p:cond delay="0"/>
                                  </p:stCondLst>
                                  <p:endCondLst>
                                    <p:cond evt="onNext" delay="0">
                                      <p:tgtEl>
                                        <p:sldTgt/>
                                      </p:tgtEl>
                                    </p:cond>
                                  </p:endCondLst>
                                  <p:childTnLst>
                                    <p:animClr clrSpc="hsl" dir="cw">
                                      <p:cBhvr override="childStyle">
                                        <p:cTn id="16" dur="1000" fill="hold"/>
                                        <p:tgtEl>
                                          <p:spTgt spid="44"/>
                                        </p:tgtEl>
                                        <p:attrNameLst>
                                          <p:attrName>style.color</p:attrName>
                                        </p:attrNameLst>
                                      </p:cBhvr>
                                      <p:by>
                                        <p:hsl h="7200000" s="0" l="0"/>
                                      </p:by>
                                    </p:animClr>
                                    <p:animClr clrSpc="hsl" dir="cw">
                                      <p:cBhvr>
                                        <p:cTn id="17" dur="1000" fill="hold"/>
                                        <p:tgtEl>
                                          <p:spTgt spid="44"/>
                                        </p:tgtEl>
                                        <p:attrNameLst>
                                          <p:attrName>fillcolor</p:attrName>
                                        </p:attrNameLst>
                                      </p:cBhvr>
                                      <p:by>
                                        <p:hsl h="7200000" s="0" l="0"/>
                                      </p:by>
                                    </p:animClr>
                                    <p:animClr clrSpc="hsl" dir="cw">
                                      <p:cBhvr>
                                        <p:cTn id="18" dur="1000" fill="hold"/>
                                        <p:tgtEl>
                                          <p:spTgt spid="44"/>
                                        </p:tgtEl>
                                        <p:attrNameLst>
                                          <p:attrName>stroke.color</p:attrName>
                                        </p:attrNameLst>
                                      </p:cBhvr>
                                      <p:by>
                                        <p:hsl h="7200000" s="0" l="0"/>
                                      </p:by>
                                    </p:animClr>
                                    <p:set>
                                      <p:cBhvr>
                                        <p:cTn id="19" dur="1000" fill="hold"/>
                                        <p:tgtEl>
                                          <p:spTgt spid="44"/>
                                        </p:tgtEl>
                                        <p:attrNameLst>
                                          <p:attrName>fill.type</p:attrName>
                                        </p:attrNameLst>
                                      </p:cBhvr>
                                      <p:to>
                                        <p:strVal val="solid"/>
                                      </p:to>
                                    </p:set>
                                  </p:childTnLst>
                                </p:cTn>
                              </p:par>
                              <p:par>
                                <p:cTn id="20" presetID="21" presetClass="emph" presetSubtype="0" repeatCount="indefinite" fill="hold" nodeType="withEffect">
                                  <p:stCondLst>
                                    <p:cond delay="0"/>
                                  </p:stCondLst>
                                  <p:endCondLst>
                                    <p:cond evt="onNext" delay="0">
                                      <p:tgtEl>
                                        <p:sldTgt/>
                                      </p:tgtEl>
                                    </p:cond>
                                  </p:endCondLst>
                                  <p:childTnLst>
                                    <p:animClr clrSpc="hsl" dir="cw">
                                      <p:cBhvr override="childStyle">
                                        <p:cTn id="21" dur="1000" fill="hold"/>
                                        <p:tgtEl>
                                          <p:spTgt spid="45"/>
                                        </p:tgtEl>
                                        <p:attrNameLst>
                                          <p:attrName>style.color</p:attrName>
                                        </p:attrNameLst>
                                      </p:cBhvr>
                                      <p:by>
                                        <p:hsl h="7200000" s="0" l="0"/>
                                      </p:by>
                                    </p:animClr>
                                    <p:animClr clrSpc="hsl" dir="cw">
                                      <p:cBhvr>
                                        <p:cTn id="22" dur="1000" fill="hold"/>
                                        <p:tgtEl>
                                          <p:spTgt spid="45"/>
                                        </p:tgtEl>
                                        <p:attrNameLst>
                                          <p:attrName>fillcolor</p:attrName>
                                        </p:attrNameLst>
                                      </p:cBhvr>
                                      <p:by>
                                        <p:hsl h="7200000" s="0" l="0"/>
                                      </p:by>
                                    </p:animClr>
                                    <p:animClr clrSpc="hsl" dir="cw">
                                      <p:cBhvr>
                                        <p:cTn id="23" dur="1000" fill="hold"/>
                                        <p:tgtEl>
                                          <p:spTgt spid="45"/>
                                        </p:tgtEl>
                                        <p:attrNameLst>
                                          <p:attrName>stroke.color</p:attrName>
                                        </p:attrNameLst>
                                      </p:cBhvr>
                                      <p:by>
                                        <p:hsl h="7200000" s="0" l="0"/>
                                      </p:by>
                                    </p:animClr>
                                    <p:set>
                                      <p:cBhvr>
                                        <p:cTn id="24" dur="1000" fill="hold"/>
                                        <p:tgtEl>
                                          <p:spTgt spid="45"/>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1" presetClass="emph" presetSubtype="0" repeatCount="indefinite" fill="hold" nodeType="clickEffect">
                                  <p:stCondLst>
                                    <p:cond delay="0"/>
                                  </p:stCondLst>
                                  <p:childTnLst>
                                    <p:animClr clrSpc="hsl" dir="cw">
                                      <p:cBhvr override="childStyle">
                                        <p:cTn id="28" dur="1000" fill="hold"/>
                                        <p:tgtEl>
                                          <p:spTgt spid="59"/>
                                        </p:tgtEl>
                                        <p:attrNameLst>
                                          <p:attrName>style.color</p:attrName>
                                        </p:attrNameLst>
                                      </p:cBhvr>
                                      <p:by>
                                        <p:hsl h="7200000" s="0" l="0"/>
                                      </p:by>
                                    </p:animClr>
                                    <p:animClr clrSpc="hsl" dir="cw">
                                      <p:cBhvr>
                                        <p:cTn id="29" dur="1000" fill="hold"/>
                                        <p:tgtEl>
                                          <p:spTgt spid="59"/>
                                        </p:tgtEl>
                                        <p:attrNameLst>
                                          <p:attrName>fillcolor</p:attrName>
                                        </p:attrNameLst>
                                      </p:cBhvr>
                                      <p:by>
                                        <p:hsl h="7200000" s="0" l="0"/>
                                      </p:by>
                                    </p:animClr>
                                    <p:animClr clrSpc="hsl" dir="cw">
                                      <p:cBhvr>
                                        <p:cTn id="30" dur="1000" fill="hold"/>
                                        <p:tgtEl>
                                          <p:spTgt spid="59"/>
                                        </p:tgtEl>
                                        <p:attrNameLst>
                                          <p:attrName>stroke.color</p:attrName>
                                        </p:attrNameLst>
                                      </p:cBhvr>
                                      <p:by>
                                        <p:hsl h="7200000" s="0" l="0"/>
                                      </p:by>
                                    </p:animClr>
                                    <p:set>
                                      <p:cBhvr>
                                        <p:cTn id="31" dur="1000" fill="hold"/>
                                        <p:tgtEl>
                                          <p:spTgt spid="59"/>
                                        </p:tgtEl>
                                        <p:attrNameLst>
                                          <p:attrName>fill.type</p:attrName>
                                        </p:attrNameLst>
                                      </p:cBhvr>
                                      <p:to>
                                        <p:strVal val="solid"/>
                                      </p:to>
                                    </p:set>
                                  </p:childTnLst>
                                </p:cTn>
                              </p:par>
                              <p:par>
                                <p:cTn id="32" presetID="21" presetClass="emph" presetSubtype="0" repeatCount="indefinite" fill="hold" nodeType="withEffect">
                                  <p:stCondLst>
                                    <p:cond delay="0"/>
                                  </p:stCondLst>
                                  <p:childTnLst>
                                    <p:animClr clrSpc="hsl" dir="cw">
                                      <p:cBhvr override="childStyle">
                                        <p:cTn id="33" dur="1000" fill="hold"/>
                                        <p:tgtEl>
                                          <p:spTgt spid="58"/>
                                        </p:tgtEl>
                                        <p:attrNameLst>
                                          <p:attrName>style.color</p:attrName>
                                        </p:attrNameLst>
                                      </p:cBhvr>
                                      <p:by>
                                        <p:hsl h="7200000" s="0" l="0"/>
                                      </p:by>
                                    </p:animClr>
                                    <p:animClr clrSpc="hsl" dir="cw">
                                      <p:cBhvr>
                                        <p:cTn id="34" dur="1000" fill="hold"/>
                                        <p:tgtEl>
                                          <p:spTgt spid="58"/>
                                        </p:tgtEl>
                                        <p:attrNameLst>
                                          <p:attrName>fillcolor</p:attrName>
                                        </p:attrNameLst>
                                      </p:cBhvr>
                                      <p:by>
                                        <p:hsl h="7200000" s="0" l="0"/>
                                      </p:by>
                                    </p:animClr>
                                    <p:animClr clrSpc="hsl" dir="cw">
                                      <p:cBhvr>
                                        <p:cTn id="35" dur="1000" fill="hold"/>
                                        <p:tgtEl>
                                          <p:spTgt spid="58"/>
                                        </p:tgtEl>
                                        <p:attrNameLst>
                                          <p:attrName>stroke.color</p:attrName>
                                        </p:attrNameLst>
                                      </p:cBhvr>
                                      <p:by>
                                        <p:hsl h="7200000" s="0" l="0"/>
                                      </p:by>
                                    </p:animClr>
                                    <p:set>
                                      <p:cBhvr>
                                        <p:cTn id="36" dur="1000" fill="hold"/>
                                        <p:tgtEl>
                                          <p:spTgt spid="58"/>
                                        </p:tgtEl>
                                        <p:attrNameLst>
                                          <p:attrName>fill.type</p:attrName>
                                        </p:attrNameLst>
                                      </p:cBhvr>
                                      <p:to>
                                        <p:strVal val="solid"/>
                                      </p:to>
                                    </p:set>
                                  </p:childTnLst>
                                </p:cTn>
                              </p:par>
                              <p:par>
                                <p:cTn id="37" presetID="21" presetClass="emph" presetSubtype="0" repeatCount="indefinite" fill="hold" nodeType="withEffect">
                                  <p:stCondLst>
                                    <p:cond delay="0"/>
                                  </p:stCondLst>
                                  <p:childTnLst>
                                    <p:animClr clrSpc="hsl" dir="cw">
                                      <p:cBhvr override="childStyle">
                                        <p:cTn id="38" dur="1000" fill="hold"/>
                                        <p:tgtEl>
                                          <p:spTgt spid="57"/>
                                        </p:tgtEl>
                                        <p:attrNameLst>
                                          <p:attrName>style.color</p:attrName>
                                        </p:attrNameLst>
                                      </p:cBhvr>
                                      <p:by>
                                        <p:hsl h="7200000" s="0" l="0"/>
                                      </p:by>
                                    </p:animClr>
                                    <p:animClr clrSpc="hsl" dir="cw">
                                      <p:cBhvr>
                                        <p:cTn id="39" dur="1000" fill="hold"/>
                                        <p:tgtEl>
                                          <p:spTgt spid="57"/>
                                        </p:tgtEl>
                                        <p:attrNameLst>
                                          <p:attrName>fillcolor</p:attrName>
                                        </p:attrNameLst>
                                      </p:cBhvr>
                                      <p:by>
                                        <p:hsl h="7200000" s="0" l="0"/>
                                      </p:by>
                                    </p:animClr>
                                    <p:animClr clrSpc="hsl" dir="cw">
                                      <p:cBhvr>
                                        <p:cTn id="40" dur="1000" fill="hold"/>
                                        <p:tgtEl>
                                          <p:spTgt spid="57"/>
                                        </p:tgtEl>
                                        <p:attrNameLst>
                                          <p:attrName>stroke.color</p:attrName>
                                        </p:attrNameLst>
                                      </p:cBhvr>
                                      <p:by>
                                        <p:hsl h="7200000" s="0" l="0"/>
                                      </p:by>
                                    </p:animClr>
                                    <p:set>
                                      <p:cBhvr>
                                        <p:cTn id="41" dur="1000" fill="hold"/>
                                        <p:tgtEl>
                                          <p:spTgt spid="57"/>
                                        </p:tgtEl>
                                        <p:attrNameLst>
                                          <p:attrName>fill.type</p:attrName>
                                        </p:attrNameLst>
                                      </p:cBhvr>
                                      <p:to>
                                        <p:strVal val="solid"/>
                                      </p:to>
                                    </p:set>
                                  </p:childTnLst>
                                </p:cTn>
                              </p:par>
                              <p:par>
                                <p:cTn id="42" presetID="21" presetClass="emph" presetSubtype="0" repeatCount="indefinite" fill="hold" nodeType="withEffect">
                                  <p:stCondLst>
                                    <p:cond delay="0"/>
                                  </p:stCondLst>
                                  <p:childTnLst>
                                    <p:animClr clrSpc="hsl" dir="cw">
                                      <p:cBhvr override="childStyle">
                                        <p:cTn id="43" dur="1000" fill="hold"/>
                                        <p:tgtEl>
                                          <p:spTgt spid="1830"/>
                                        </p:tgtEl>
                                        <p:attrNameLst>
                                          <p:attrName>style.color</p:attrName>
                                        </p:attrNameLst>
                                      </p:cBhvr>
                                      <p:by>
                                        <p:hsl h="7200000" s="0" l="0"/>
                                      </p:by>
                                    </p:animClr>
                                    <p:animClr clrSpc="hsl" dir="cw">
                                      <p:cBhvr>
                                        <p:cTn id="44" dur="1000" fill="hold"/>
                                        <p:tgtEl>
                                          <p:spTgt spid="1830"/>
                                        </p:tgtEl>
                                        <p:attrNameLst>
                                          <p:attrName>fillcolor</p:attrName>
                                        </p:attrNameLst>
                                      </p:cBhvr>
                                      <p:by>
                                        <p:hsl h="7200000" s="0" l="0"/>
                                      </p:by>
                                    </p:animClr>
                                    <p:animClr clrSpc="hsl" dir="cw">
                                      <p:cBhvr>
                                        <p:cTn id="45" dur="1000" fill="hold"/>
                                        <p:tgtEl>
                                          <p:spTgt spid="1830"/>
                                        </p:tgtEl>
                                        <p:attrNameLst>
                                          <p:attrName>stroke.color</p:attrName>
                                        </p:attrNameLst>
                                      </p:cBhvr>
                                      <p:by>
                                        <p:hsl h="7200000" s="0" l="0"/>
                                      </p:by>
                                    </p:animClr>
                                    <p:set>
                                      <p:cBhvr>
                                        <p:cTn id="46" dur="1000" fill="hold"/>
                                        <p:tgtEl>
                                          <p:spTgt spid="1830"/>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0" presetClass="entr" presetSubtype="0" fill="hold"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edge">
                                      <p:cBhvr>
                                        <p:cTn id="51" dur="2000"/>
                                        <p:tgtEl>
                                          <p:spTgt spid="65"/>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mph" presetSubtype="0" fill="hold" nodeType="clickEffect">
                                  <p:stCondLst>
                                    <p:cond delay="0"/>
                                  </p:stCondLst>
                                  <p:childTnLst>
                                    <p:animClr clrSpc="hsl" dir="cw">
                                      <p:cBhvr override="childStyle">
                                        <p:cTn id="55" dur="500" fill="hold"/>
                                        <p:tgtEl>
                                          <p:spTgt spid="65"/>
                                        </p:tgtEl>
                                        <p:attrNameLst>
                                          <p:attrName>style.color</p:attrName>
                                        </p:attrNameLst>
                                      </p:cBhvr>
                                      <p:by>
                                        <p:hsl h="7200000" s="0" l="0"/>
                                      </p:by>
                                    </p:animClr>
                                    <p:animClr clrSpc="hsl" dir="cw">
                                      <p:cBhvr>
                                        <p:cTn id="56" dur="500" fill="hold"/>
                                        <p:tgtEl>
                                          <p:spTgt spid="65"/>
                                        </p:tgtEl>
                                        <p:attrNameLst>
                                          <p:attrName>fillcolor</p:attrName>
                                        </p:attrNameLst>
                                      </p:cBhvr>
                                      <p:by>
                                        <p:hsl h="7200000" s="0" l="0"/>
                                      </p:by>
                                    </p:animClr>
                                    <p:animClr clrSpc="hsl" dir="cw">
                                      <p:cBhvr>
                                        <p:cTn id="57" dur="500" fill="hold"/>
                                        <p:tgtEl>
                                          <p:spTgt spid="65"/>
                                        </p:tgtEl>
                                        <p:attrNameLst>
                                          <p:attrName>stroke.color</p:attrName>
                                        </p:attrNameLst>
                                      </p:cBhvr>
                                      <p:by>
                                        <p:hsl h="7200000" s="0" l="0"/>
                                      </p:by>
                                    </p:animClr>
                                    <p:set>
                                      <p:cBhvr>
                                        <p:cTn id="58" dur="500" fill="hold"/>
                                        <p:tgtEl>
                                          <p:spTgt spid="65"/>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1" presetClass="emph" presetSubtype="0" repeatCount="indefinite" fill="hold" nodeType="clickEffect">
                                  <p:stCondLst>
                                    <p:cond delay="0"/>
                                  </p:stCondLst>
                                  <p:childTnLst>
                                    <p:animClr clrSpc="hsl" dir="cw">
                                      <p:cBhvr override="childStyle">
                                        <p:cTn id="62" dur="1000" fill="hold"/>
                                        <p:tgtEl>
                                          <p:spTgt spid="76"/>
                                        </p:tgtEl>
                                        <p:attrNameLst>
                                          <p:attrName>style.color</p:attrName>
                                        </p:attrNameLst>
                                      </p:cBhvr>
                                      <p:by>
                                        <p:hsl h="7200000" s="0" l="0"/>
                                      </p:by>
                                    </p:animClr>
                                    <p:animClr clrSpc="hsl" dir="cw">
                                      <p:cBhvr>
                                        <p:cTn id="63" dur="1000" fill="hold"/>
                                        <p:tgtEl>
                                          <p:spTgt spid="76"/>
                                        </p:tgtEl>
                                        <p:attrNameLst>
                                          <p:attrName>fillcolor</p:attrName>
                                        </p:attrNameLst>
                                      </p:cBhvr>
                                      <p:by>
                                        <p:hsl h="7200000" s="0" l="0"/>
                                      </p:by>
                                    </p:animClr>
                                    <p:animClr clrSpc="hsl" dir="cw">
                                      <p:cBhvr>
                                        <p:cTn id="64" dur="1000" fill="hold"/>
                                        <p:tgtEl>
                                          <p:spTgt spid="76"/>
                                        </p:tgtEl>
                                        <p:attrNameLst>
                                          <p:attrName>stroke.color</p:attrName>
                                        </p:attrNameLst>
                                      </p:cBhvr>
                                      <p:by>
                                        <p:hsl h="7200000" s="0" l="0"/>
                                      </p:by>
                                    </p:animClr>
                                    <p:set>
                                      <p:cBhvr>
                                        <p:cTn id="65" dur="1000" fill="hold"/>
                                        <p:tgtEl>
                                          <p:spTgt spid="76"/>
                                        </p:tgtEl>
                                        <p:attrNameLst>
                                          <p:attrName>fill.type</p:attrName>
                                        </p:attrNameLst>
                                      </p:cBhvr>
                                      <p:to>
                                        <p:strVal val="solid"/>
                                      </p:to>
                                    </p:set>
                                  </p:childTnLst>
                                </p:cTn>
                              </p:par>
                              <p:par>
                                <p:cTn id="66" presetID="21" presetClass="emph" presetSubtype="0" repeatCount="indefinite" fill="hold" nodeType="withEffect">
                                  <p:stCondLst>
                                    <p:cond delay="0"/>
                                  </p:stCondLst>
                                  <p:childTnLst>
                                    <p:animClr clrSpc="hsl" dir="cw">
                                      <p:cBhvr override="childStyle">
                                        <p:cTn id="67" dur="1000" fill="hold"/>
                                        <p:tgtEl>
                                          <p:spTgt spid="79"/>
                                        </p:tgtEl>
                                        <p:attrNameLst>
                                          <p:attrName>style.color</p:attrName>
                                        </p:attrNameLst>
                                      </p:cBhvr>
                                      <p:by>
                                        <p:hsl h="7200000" s="0" l="0"/>
                                      </p:by>
                                    </p:animClr>
                                    <p:animClr clrSpc="hsl" dir="cw">
                                      <p:cBhvr>
                                        <p:cTn id="68" dur="1000" fill="hold"/>
                                        <p:tgtEl>
                                          <p:spTgt spid="79"/>
                                        </p:tgtEl>
                                        <p:attrNameLst>
                                          <p:attrName>fillcolor</p:attrName>
                                        </p:attrNameLst>
                                      </p:cBhvr>
                                      <p:by>
                                        <p:hsl h="7200000" s="0" l="0"/>
                                      </p:by>
                                    </p:animClr>
                                    <p:animClr clrSpc="hsl" dir="cw">
                                      <p:cBhvr>
                                        <p:cTn id="69" dur="1000" fill="hold"/>
                                        <p:tgtEl>
                                          <p:spTgt spid="79"/>
                                        </p:tgtEl>
                                        <p:attrNameLst>
                                          <p:attrName>stroke.color</p:attrName>
                                        </p:attrNameLst>
                                      </p:cBhvr>
                                      <p:by>
                                        <p:hsl h="7200000" s="0" l="0"/>
                                      </p:by>
                                    </p:animClr>
                                    <p:set>
                                      <p:cBhvr>
                                        <p:cTn id="70" dur="1000" fill="hold"/>
                                        <p:tgtEl>
                                          <p:spTgt spid="79"/>
                                        </p:tgtEl>
                                        <p:attrNameLst>
                                          <p:attrName>fill.type</p:attrName>
                                        </p:attrNameLst>
                                      </p:cBhvr>
                                      <p:to>
                                        <p:strVal val="solid"/>
                                      </p:to>
                                    </p:set>
                                  </p:childTnLst>
                                </p:cTn>
                              </p:par>
                              <p:par>
                                <p:cTn id="71" presetID="21" presetClass="emph" presetSubtype="0" repeatCount="indefinite" fill="hold" nodeType="withEffect">
                                  <p:stCondLst>
                                    <p:cond delay="0"/>
                                  </p:stCondLst>
                                  <p:childTnLst>
                                    <p:animClr clrSpc="hsl" dir="cw">
                                      <p:cBhvr override="childStyle">
                                        <p:cTn id="72" dur="1000" fill="hold"/>
                                        <p:tgtEl>
                                          <p:spTgt spid="51"/>
                                        </p:tgtEl>
                                        <p:attrNameLst>
                                          <p:attrName>style.color</p:attrName>
                                        </p:attrNameLst>
                                      </p:cBhvr>
                                      <p:by>
                                        <p:hsl h="7200000" s="0" l="0"/>
                                      </p:by>
                                    </p:animClr>
                                    <p:animClr clrSpc="hsl" dir="cw">
                                      <p:cBhvr>
                                        <p:cTn id="73" dur="1000" fill="hold"/>
                                        <p:tgtEl>
                                          <p:spTgt spid="51"/>
                                        </p:tgtEl>
                                        <p:attrNameLst>
                                          <p:attrName>fillcolor</p:attrName>
                                        </p:attrNameLst>
                                      </p:cBhvr>
                                      <p:by>
                                        <p:hsl h="7200000" s="0" l="0"/>
                                      </p:by>
                                    </p:animClr>
                                    <p:animClr clrSpc="hsl" dir="cw">
                                      <p:cBhvr>
                                        <p:cTn id="74" dur="1000" fill="hold"/>
                                        <p:tgtEl>
                                          <p:spTgt spid="51"/>
                                        </p:tgtEl>
                                        <p:attrNameLst>
                                          <p:attrName>stroke.color</p:attrName>
                                        </p:attrNameLst>
                                      </p:cBhvr>
                                      <p:by>
                                        <p:hsl h="7200000" s="0" l="0"/>
                                      </p:by>
                                    </p:animClr>
                                    <p:set>
                                      <p:cBhvr>
                                        <p:cTn id="75" dur="1000" fill="hold"/>
                                        <p:tgtEl>
                                          <p:spTgt spid="51"/>
                                        </p:tgtEl>
                                        <p:attrNameLst>
                                          <p:attrName>fill.type</p:attrName>
                                        </p:attrNameLst>
                                      </p:cBhvr>
                                      <p:to>
                                        <p:strVal val="solid"/>
                                      </p:to>
                                    </p:set>
                                  </p:childTnLst>
                                </p:cTn>
                              </p:par>
                              <p:par>
                                <p:cTn id="76" presetID="21" presetClass="emph" presetSubtype="0" repeatCount="indefinite" fill="hold" nodeType="withEffect">
                                  <p:stCondLst>
                                    <p:cond delay="0"/>
                                  </p:stCondLst>
                                  <p:childTnLst>
                                    <p:animClr clrSpc="hsl" dir="cw">
                                      <p:cBhvr override="childStyle">
                                        <p:cTn id="77" dur="1000" fill="hold"/>
                                        <p:tgtEl>
                                          <p:spTgt spid="50"/>
                                        </p:tgtEl>
                                        <p:attrNameLst>
                                          <p:attrName>style.color</p:attrName>
                                        </p:attrNameLst>
                                      </p:cBhvr>
                                      <p:by>
                                        <p:hsl h="7200000" s="0" l="0"/>
                                      </p:by>
                                    </p:animClr>
                                    <p:animClr clrSpc="hsl" dir="cw">
                                      <p:cBhvr>
                                        <p:cTn id="78" dur="1000" fill="hold"/>
                                        <p:tgtEl>
                                          <p:spTgt spid="50"/>
                                        </p:tgtEl>
                                        <p:attrNameLst>
                                          <p:attrName>fillcolor</p:attrName>
                                        </p:attrNameLst>
                                      </p:cBhvr>
                                      <p:by>
                                        <p:hsl h="7200000" s="0" l="0"/>
                                      </p:by>
                                    </p:animClr>
                                    <p:animClr clrSpc="hsl" dir="cw">
                                      <p:cBhvr>
                                        <p:cTn id="79" dur="1000" fill="hold"/>
                                        <p:tgtEl>
                                          <p:spTgt spid="50"/>
                                        </p:tgtEl>
                                        <p:attrNameLst>
                                          <p:attrName>stroke.color</p:attrName>
                                        </p:attrNameLst>
                                      </p:cBhvr>
                                      <p:by>
                                        <p:hsl h="7200000" s="0" l="0"/>
                                      </p:by>
                                    </p:animClr>
                                    <p:set>
                                      <p:cBhvr>
                                        <p:cTn id="80" dur="1000" fill="hold"/>
                                        <p:tgtEl>
                                          <p:spTgt spid="50"/>
                                        </p:tgtEl>
                                        <p:attrNameLst>
                                          <p:attrName>fill.type</p:attrName>
                                        </p:attrNameLst>
                                      </p:cBhvr>
                                      <p:to>
                                        <p:strVal val="solid"/>
                                      </p:to>
                                    </p:set>
                                  </p:childTnLst>
                                </p:cTn>
                              </p:par>
                              <p:par>
                                <p:cTn id="81" presetID="21" presetClass="emph" presetSubtype="0" repeatCount="indefinite" fill="hold" nodeType="withEffect">
                                  <p:stCondLst>
                                    <p:cond delay="0"/>
                                  </p:stCondLst>
                                  <p:childTnLst>
                                    <p:animClr clrSpc="hsl" dir="cw">
                                      <p:cBhvr override="childStyle">
                                        <p:cTn id="82" dur="1000" fill="hold"/>
                                        <p:tgtEl>
                                          <p:spTgt spid="52"/>
                                        </p:tgtEl>
                                        <p:attrNameLst>
                                          <p:attrName>style.color</p:attrName>
                                        </p:attrNameLst>
                                      </p:cBhvr>
                                      <p:by>
                                        <p:hsl h="7200000" s="0" l="0"/>
                                      </p:by>
                                    </p:animClr>
                                    <p:animClr clrSpc="hsl" dir="cw">
                                      <p:cBhvr>
                                        <p:cTn id="83" dur="1000" fill="hold"/>
                                        <p:tgtEl>
                                          <p:spTgt spid="52"/>
                                        </p:tgtEl>
                                        <p:attrNameLst>
                                          <p:attrName>fillcolor</p:attrName>
                                        </p:attrNameLst>
                                      </p:cBhvr>
                                      <p:by>
                                        <p:hsl h="7200000" s="0" l="0"/>
                                      </p:by>
                                    </p:animClr>
                                    <p:animClr clrSpc="hsl" dir="cw">
                                      <p:cBhvr>
                                        <p:cTn id="84" dur="1000" fill="hold"/>
                                        <p:tgtEl>
                                          <p:spTgt spid="52"/>
                                        </p:tgtEl>
                                        <p:attrNameLst>
                                          <p:attrName>stroke.color</p:attrName>
                                        </p:attrNameLst>
                                      </p:cBhvr>
                                      <p:by>
                                        <p:hsl h="7200000" s="0" l="0"/>
                                      </p:by>
                                    </p:animClr>
                                    <p:set>
                                      <p:cBhvr>
                                        <p:cTn id="85" dur="1000" fill="hold"/>
                                        <p:tgtEl>
                                          <p:spTgt spid="52"/>
                                        </p:tgtEl>
                                        <p:attrNameLst>
                                          <p:attrName>fill.type</p:attrName>
                                        </p:attrNameLst>
                                      </p:cBhvr>
                                      <p:to>
                                        <p:strVal val="solid"/>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wipe(down)">
                                      <p:cBhvr>
                                        <p:cTn id="90" dur="500"/>
                                        <p:tgtEl>
                                          <p:spTgt spid="68"/>
                                        </p:tgtEl>
                                      </p:cBhvr>
                                    </p:animEffect>
                                  </p:childTnLst>
                                </p:cTn>
                              </p:par>
                            </p:childTnLst>
                          </p:cTn>
                        </p:par>
                      </p:childTnLst>
                    </p:cTn>
                  </p:par>
                  <p:par>
                    <p:cTn id="91" fill="hold">
                      <p:stCondLst>
                        <p:cond delay="indefinite"/>
                      </p:stCondLst>
                      <p:childTnLst>
                        <p:par>
                          <p:cTn id="92" fill="hold">
                            <p:stCondLst>
                              <p:cond delay="0"/>
                            </p:stCondLst>
                            <p:childTnLst>
                              <p:par>
                                <p:cTn id="93" presetID="21" presetClass="emph" presetSubtype="0" fill="hold" nodeType="clickEffect">
                                  <p:stCondLst>
                                    <p:cond delay="0"/>
                                  </p:stCondLst>
                                  <p:childTnLst>
                                    <p:animClr clrSpc="hsl" dir="cw">
                                      <p:cBhvr override="childStyle">
                                        <p:cTn id="94" dur="500" fill="hold"/>
                                        <p:tgtEl>
                                          <p:spTgt spid="68"/>
                                        </p:tgtEl>
                                        <p:attrNameLst>
                                          <p:attrName>style.color</p:attrName>
                                        </p:attrNameLst>
                                      </p:cBhvr>
                                      <p:by>
                                        <p:hsl h="7200000" s="0" l="0"/>
                                      </p:by>
                                    </p:animClr>
                                    <p:animClr clrSpc="hsl" dir="cw">
                                      <p:cBhvr>
                                        <p:cTn id="95" dur="500" fill="hold"/>
                                        <p:tgtEl>
                                          <p:spTgt spid="68"/>
                                        </p:tgtEl>
                                        <p:attrNameLst>
                                          <p:attrName>fillcolor</p:attrName>
                                        </p:attrNameLst>
                                      </p:cBhvr>
                                      <p:by>
                                        <p:hsl h="7200000" s="0" l="0"/>
                                      </p:by>
                                    </p:animClr>
                                    <p:animClr clrSpc="hsl" dir="cw">
                                      <p:cBhvr>
                                        <p:cTn id="96" dur="500" fill="hold"/>
                                        <p:tgtEl>
                                          <p:spTgt spid="68"/>
                                        </p:tgtEl>
                                        <p:attrNameLst>
                                          <p:attrName>stroke.color</p:attrName>
                                        </p:attrNameLst>
                                      </p:cBhvr>
                                      <p:by>
                                        <p:hsl h="7200000" s="0" l="0"/>
                                      </p:by>
                                    </p:animClr>
                                    <p:set>
                                      <p:cBhvr>
                                        <p:cTn id="97" dur="500" fill="hold"/>
                                        <p:tgtEl>
                                          <p:spTgt spid="68"/>
                                        </p:tgtEl>
                                        <p:attrNameLst>
                                          <p:attrName>fill.type</p:attrName>
                                        </p:attrNameLst>
                                      </p:cBhvr>
                                      <p:to>
                                        <p:strVal val="solid"/>
                                      </p:to>
                                    </p:se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barn(inVertical)">
                                      <p:cBhvr>
                                        <p:cTn id="10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4"/>
        <p:cNvGrpSpPr/>
        <p:nvPr/>
      </p:nvGrpSpPr>
      <p:grpSpPr>
        <a:xfrm>
          <a:off x="0" y="0"/>
          <a:ext cx="0" cy="0"/>
          <a:chOff x="0" y="0"/>
          <a:chExt cx="0" cy="0"/>
        </a:xfrm>
      </p:grpSpPr>
      <p:sp>
        <p:nvSpPr>
          <p:cNvPr id="1849" name="Google Shape;1849;p35"/>
          <p:cNvSpPr/>
          <p:nvPr/>
        </p:nvSpPr>
        <p:spPr>
          <a:xfrm>
            <a:off x="998452" y="152846"/>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0" name="Google Shape;1850;p35"/>
          <p:cNvSpPr/>
          <p:nvPr/>
        </p:nvSpPr>
        <p:spPr>
          <a:xfrm>
            <a:off x="364912" y="393485"/>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xmlns="" id="{954ADFB4-B1A1-46DB-A261-87518C50A360}"/>
              </a:ext>
            </a:extLst>
          </p:cNvPr>
          <p:cNvSpPr txBox="1"/>
          <p:nvPr/>
        </p:nvSpPr>
        <p:spPr>
          <a:xfrm>
            <a:off x="3589716" y="226559"/>
            <a:ext cx="5012573" cy="147732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Gió</a:t>
            </a:r>
            <a:r>
              <a:rPr kumimoji="0" lang="en-US" sz="6000" b="1"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Đông</a:t>
            </a:r>
            <a:r>
              <a:rPr kumimoji="0" lang="en-US" sz="6000" b="1"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Cực</a:t>
            </a:r>
            <a:endParaRPr kumimoji="0" lang="en-US" sz="6000" b="1"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grpSp>
        <p:nvGrpSpPr>
          <p:cNvPr id="8" name="Google Shape;214;p33">
            <a:extLst>
              <a:ext uri="{FF2B5EF4-FFF2-40B4-BE49-F238E27FC236}">
                <a16:creationId xmlns:a16="http://schemas.microsoft.com/office/drawing/2014/main" xmlns="" id="{334C548C-9F2A-45A4-8EB6-3CC439F99987}"/>
              </a:ext>
            </a:extLst>
          </p:cNvPr>
          <p:cNvGrpSpPr/>
          <p:nvPr/>
        </p:nvGrpSpPr>
        <p:grpSpPr>
          <a:xfrm>
            <a:off x="2426895" y="574872"/>
            <a:ext cx="986207" cy="970943"/>
            <a:chOff x="2595550" y="974575"/>
            <a:chExt cx="2417875" cy="3766925"/>
          </a:xfrm>
          <a:solidFill>
            <a:srgbClr val="FB6E6E"/>
          </a:solidFill>
        </p:grpSpPr>
        <p:sp>
          <p:nvSpPr>
            <p:cNvPr id="9" name="Google Shape;215;p33">
              <a:extLst>
                <a:ext uri="{FF2B5EF4-FFF2-40B4-BE49-F238E27FC236}">
                  <a16:creationId xmlns:a16="http://schemas.microsoft.com/office/drawing/2014/main" xmlns="" id="{C0B7E5BA-8B22-4064-A3DC-6C67EDA3A584}"/>
                </a:ext>
              </a:extLst>
            </p:cNvPr>
            <p:cNvSpPr/>
            <p:nvPr/>
          </p:nvSpPr>
          <p:spPr>
            <a:xfrm>
              <a:off x="2595550" y="974575"/>
              <a:ext cx="2417875" cy="2956125"/>
            </a:xfrm>
            <a:custGeom>
              <a:avLst/>
              <a:gdLst/>
              <a:ahLst/>
              <a:cxnLst/>
              <a:rect l="l" t="t" r="r" b="b"/>
              <a:pathLst>
                <a:path w="96715" h="118245" extrusionOk="0">
                  <a:moveTo>
                    <a:pt x="48687" y="0"/>
                  </a:moveTo>
                  <a:cubicBezTo>
                    <a:pt x="48046" y="0"/>
                    <a:pt x="47403" y="13"/>
                    <a:pt x="46756" y="39"/>
                  </a:cubicBezTo>
                  <a:cubicBezTo>
                    <a:pt x="22289" y="1040"/>
                    <a:pt x="2215" y="21280"/>
                    <a:pt x="751" y="46497"/>
                  </a:cubicBezTo>
                  <a:cubicBezTo>
                    <a:pt x="1" y="59594"/>
                    <a:pt x="4180" y="71679"/>
                    <a:pt x="11561" y="80942"/>
                  </a:cubicBezTo>
                  <a:cubicBezTo>
                    <a:pt x="19491" y="90896"/>
                    <a:pt x="26611" y="101492"/>
                    <a:pt x="32338" y="112934"/>
                  </a:cubicBezTo>
                  <a:lnTo>
                    <a:pt x="34993" y="118244"/>
                  </a:lnTo>
                  <a:lnTo>
                    <a:pt x="62389" y="118244"/>
                  </a:lnTo>
                  <a:lnTo>
                    <a:pt x="64913" y="113220"/>
                  </a:lnTo>
                  <a:cubicBezTo>
                    <a:pt x="70652" y="101707"/>
                    <a:pt x="77772" y="91003"/>
                    <a:pt x="85761" y="81014"/>
                  </a:cubicBezTo>
                  <a:cubicBezTo>
                    <a:pt x="92607" y="72465"/>
                    <a:pt x="96715" y="61499"/>
                    <a:pt x="96715" y="49534"/>
                  </a:cubicBezTo>
                  <a:cubicBezTo>
                    <a:pt x="96715" y="22179"/>
                    <a:pt x="75216" y="0"/>
                    <a:pt x="48687"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0" name="Google Shape;216;p33">
              <a:extLst>
                <a:ext uri="{FF2B5EF4-FFF2-40B4-BE49-F238E27FC236}">
                  <a16:creationId xmlns:a16="http://schemas.microsoft.com/office/drawing/2014/main" xmlns="" id="{EC9698DC-630C-400F-B881-209A99A92184}"/>
                </a:ext>
              </a:extLst>
            </p:cNvPr>
            <p:cNvSpPr/>
            <p:nvPr/>
          </p:nvSpPr>
          <p:spPr>
            <a:xfrm>
              <a:off x="2866425" y="974575"/>
              <a:ext cx="1879725" cy="2956125"/>
            </a:xfrm>
            <a:custGeom>
              <a:avLst/>
              <a:gdLst/>
              <a:ahLst/>
              <a:cxnLst/>
              <a:rect l="l" t="t" r="r" b="b"/>
              <a:pathLst>
                <a:path w="75189" h="118245" extrusionOk="0">
                  <a:moveTo>
                    <a:pt x="37850" y="0"/>
                  </a:moveTo>
                  <a:cubicBezTo>
                    <a:pt x="37352" y="0"/>
                    <a:pt x="36852" y="13"/>
                    <a:pt x="36350" y="39"/>
                  </a:cubicBezTo>
                  <a:cubicBezTo>
                    <a:pt x="17336" y="1040"/>
                    <a:pt x="1727" y="21280"/>
                    <a:pt x="596" y="46497"/>
                  </a:cubicBezTo>
                  <a:cubicBezTo>
                    <a:pt x="0" y="59594"/>
                    <a:pt x="3251" y="71679"/>
                    <a:pt x="8989" y="80942"/>
                  </a:cubicBezTo>
                  <a:cubicBezTo>
                    <a:pt x="15157" y="90896"/>
                    <a:pt x="20693" y="101492"/>
                    <a:pt x="25146" y="112934"/>
                  </a:cubicBezTo>
                  <a:lnTo>
                    <a:pt x="27206" y="118244"/>
                  </a:lnTo>
                  <a:lnTo>
                    <a:pt x="48506" y="118244"/>
                  </a:lnTo>
                  <a:lnTo>
                    <a:pt x="50459" y="113220"/>
                  </a:lnTo>
                  <a:cubicBezTo>
                    <a:pt x="54936" y="101707"/>
                    <a:pt x="60460" y="91003"/>
                    <a:pt x="66675" y="81014"/>
                  </a:cubicBezTo>
                  <a:cubicBezTo>
                    <a:pt x="71985" y="72465"/>
                    <a:pt x="75188" y="61499"/>
                    <a:pt x="75188" y="49534"/>
                  </a:cubicBezTo>
                  <a:cubicBezTo>
                    <a:pt x="75188" y="22179"/>
                    <a:pt x="58468" y="0"/>
                    <a:pt x="37850" y="0"/>
                  </a:cubicBezTo>
                  <a:close/>
                </a:path>
              </a:pathLst>
            </a:custGeom>
            <a:solidFill>
              <a:srgbClr val="00B05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1" name="Google Shape;217;p33">
              <a:extLst>
                <a:ext uri="{FF2B5EF4-FFF2-40B4-BE49-F238E27FC236}">
                  <a16:creationId xmlns:a16="http://schemas.microsoft.com/office/drawing/2014/main" xmlns="" id="{7D596A67-61ED-4B8B-8E42-34282AFEFB3C}"/>
                </a:ext>
              </a:extLst>
            </p:cNvPr>
            <p:cNvSpPr/>
            <p:nvPr/>
          </p:nvSpPr>
          <p:spPr>
            <a:xfrm>
              <a:off x="3202475" y="974575"/>
              <a:ext cx="1212375" cy="2956125"/>
            </a:xfrm>
            <a:custGeom>
              <a:avLst/>
              <a:gdLst/>
              <a:ahLst/>
              <a:cxnLst/>
              <a:rect l="l" t="t" r="r" b="b"/>
              <a:pathLst>
                <a:path w="48495" h="118245" extrusionOk="0">
                  <a:moveTo>
                    <a:pt x="24412" y="0"/>
                  </a:moveTo>
                  <a:cubicBezTo>
                    <a:pt x="24090" y="0"/>
                    <a:pt x="23768" y="13"/>
                    <a:pt x="23444" y="39"/>
                  </a:cubicBezTo>
                  <a:cubicBezTo>
                    <a:pt x="11180" y="1040"/>
                    <a:pt x="1120" y="21280"/>
                    <a:pt x="381" y="46497"/>
                  </a:cubicBezTo>
                  <a:cubicBezTo>
                    <a:pt x="0" y="59594"/>
                    <a:pt x="2096" y="71679"/>
                    <a:pt x="5799" y="80942"/>
                  </a:cubicBezTo>
                  <a:cubicBezTo>
                    <a:pt x="9775" y="90896"/>
                    <a:pt x="13347" y="101492"/>
                    <a:pt x="16217" y="112934"/>
                  </a:cubicBezTo>
                  <a:lnTo>
                    <a:pt x="17538" y="118244"/>
                  </a:lnTo>
                  <a:lnTo>
                    <a:pt x="31278" y="118244"/>
                  </a:lnTo>
                  <a:lnTo>
                    <a:pt x="32540" y="113220"/>
                  </a:lnTo>
                  <a:cubicBezTo>
                    <a:pt x="35421" y="101707"/>
                    <a:pt x="38993" y="91003"/>
                    <a:pt x="42994" y="81014"/>
                  </a:cubicBezTo>
                  <a:cubicBezTo>
                    <a:pt x="46423" y="72465"/>
                    <a:pt x="48495" y="61499"/>
                    <a:pt x="48495" y="49534"/>
                  </a:cubicBezTo>
                  <a:cubicBezTo>
                    <a:pt x="48495" y="22179"/>
                    <a:pt x="37711" y="0"/>
                    <a:pt x="24412"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2" name="Google Shape;218;p33">
              <a:extLst>
                <a:ext uri="{FF2B5EF4-FFF2-40B4-BE49-F238E27FC236}">
                  <a16:creationId xmlns:a16="http://schemas.microsoft.com/office/drawing/2014/main" xmlns="" id="{A8CF24B6-BD39-4DB3-9570-2B8C2A22B30C}"/>
                </a:ext>
              </a:extLst>
            </p:cNvPr>
            <p:cNvSpPr/>
            <p:nvPr/>
          </p:nvSpPr>
          <p:spPr>
            <a:xfrm>
              <a:off x="3560251" y="974575"/>
              <a:ext cx="501876" cy="2956124"/>
            </a:xfrm>
            <a:custGeom>
              <a:avLst/>
              <a:gdLst/>
              <a:ahLst/>
              <a:cxnLst/>
              <a:rect l="l" t="t" r="r" b="b"/>
              <a:pathLst>
                <a:path w="20075" h="118245" extrusionOk="0">
                  <a:moveTo>
                    <a:pt x="10104" y="0"/>
                  </a:moveTo>
                  <a:cubicBezTo>
                    <a:pt x="9972" y="0"/>
                    <a:pt x="9838" y="13"/>
                    <a:pt x="9704" y="39"/>
                  </a:cubicBezTo>
                  <a:cubicBezTo>
                    <a:pt x="4620" y="1040"/>
                    <a:pt x="453" y="21280"/>
                    <a:pt x="155" y="46497"/>
                  </a:cubicBezTo>
                  <a:cubicBezTo>
                    <a:pt x="1" y="59594"/>
                    <a:pt x="870" y="71679"/>
                    <a:pt x="2394" y="80942"/>
                  </a:cubicBezTo>
                  <a:cubicBezTo>
                    <a:pt x="4037" y="90896"/>
                    <a:pt x="5525" y="101492"/>
                    <a:pt x="6704" y="112934"/>
                  </a:cubicBezTo>
                  <a:lnTo>
                    <a:pt x="7263" y="118244"/>
                  </a:lnTo>
                  <a:lnTo>
                    <a:pt x="12943" y="118244"/>
                  </a:lnTo>
                  <a:lnTo>
                    <a:pt x="13467" y="113220"/>
                  </a:lnTo>
                  <a:cubicBezTo>
                    <a:pt x="14657" y="101707"/>
                    <a:pt x="16134" y="91003"/>
                    <a:pt x="17801" y="81014"/>
                  </a:cubicBezTo>
                  <a:cubicBezTo>
                    <a:pt x="19217" y="72465"/>
                    <a:pt x="20075" y="61499"/>
                    <a:pt x="20075" y="49534"/>
                  </a:cubicBezTo>
                  <a:cubicBezTo>
                    <a:pt x="20075" y="22179"/>
                    <a:pt x="15602" y="0"/>
                    <a:pt x="10104" y="0"/>
                  </a:cubicBezTo>
                  <a:close/>
                </a:path>
              </a:pathLst>
            </a:custGeom>
            <a:solidFill>
              <a:srgbClr val="FFFF0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3" name="Google Shape;219;p33">
              <a:extLst>
                <a:ext uri="{FF2B5EF4-FFF2-40B4-BE49-F238E27FC236}">
                  <a16:creationId xmlns:a16="http://schemas.microsoft.com/office/drawing/2014/main" xmlns="" id="{2E00C47C-749A-4DC0-8554-7AF406DF62B8}"/>
                </a:ext>
              </a:extLst>
            </p:cNvPr>
            <p:cNvSpPr/>
            <p:nvPr/>
          </p:nvSpPr>
          <p:spPr>
            <a:xfrm>
              <a:off x="3406375" y="3754450"/>
              <a:ext cx="812925" cy="176250"/>
            </a:xfrm>
            <a:custGeom>
              <a:avLst/>
              <a:gdLst/>
              <a:ahLst/>
              <a:cxnLst/>
              <a:rect l="l" t="t" r="r" b="b"/>
              <a:pathLst>
                <a:path w="32517" h="7050" extrusionOk="0">
                  <a:moveTo>
                    <a:pt x="16252" y="1"/>
                  </a:moveTo>
                  <a:cubicBezTo>
                    <a:pt x="9954" y="1"/>
                    <a:pt x="4239" y="739"/>
                    <a:pt x="0" y="1930"/>
                  </a:cubicBezTo>
                  <a:lnTo>
                    <a:pt x="2560" y="7049"/>
                  </a:lnTo>
                  <a:lnTo>
                    <a:pt x="29956" y="7049"/>
                  </a:lnTo>
                  <a:lnTo>
                    <a:pt x="32480" y="2025"/>
                  </a:lnTo>
                  <a:cubicBezTo>
                    <a:pt x="32492" y="1989"/>
                    <a:pt x="32504" y="1965"/>
                    <a:pt x="32516" y="1930"/>
                  </a:cubicBezTo>
                  <a:cubicBezTo>
                    <a:pt x="28277" y="739"/>
                    <a:pt x="22562" y="1"/>
                    <a:pt x="16252"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4" name="Google Shape;220;p33">
              <a:extLst>
                <a:ext uri="{FF2B5EF4-FFF2-40B4-BE49-F238E27FC236}">
                  <a16:creationId xmlns:a16="http://schemas.microsoft.com/office/drawing/2014/main" xmlns="" id="{FC45E4A2-DD36-4205-AC77-7E1F1A425C84}"/>
                </a:ext>
              </a:extLst>
            </p:cNvPr>
            <p:cNvSpPr/>
            <p:nvPr/>
          </p:nvSpPr>
          <p:spPr>
            <a:xfrm>
              <a:off x="3470350" y="3882450"/>
              <a:ext cx="684950" cy="96775"/>
            </a:xfrm>
            <a:custGeom>
              <a:avLst/>
              <a:gdLst/>
              <a:ahLst/>
              <a:cxnLst/>
              <a:rect l="l" t="t" r="r" b="b"/>
              <a:pathLst>
                <a:path w="27398" h="3871" extrusionOk="0">
                  <a:moveTo>
                    <a:pt x="13693" y="1"/>
                  </a:moveTo>
                  <a:cubicBezTo>
                    <a:pt x="6133" y="1"/>
                    <a:pt x="1" y="870"/>
                    <a:pt x="1" y="1929"/>
                  </a:cubicBezTo>
                  <a:cubicBezTo>
                    <a:pt x="1" y="3001"/>
                    <a:pt x="6133" y="3870"/>
                    <a:pt x="13693" y="3870"/>
                  </a:cubicBezTo>
                  <a:cubicBezTo>
                    <a:pt x="21266" y="3870"/>
                    <a:pt x="27397" y="3001"/>
                    <a:pt x="27397" y="1929"/>
                  </a:cubicBezTo>
                  <a:cubicBezTo>
                    <a:pt x="27397" y="870"/>
                    <a:pt x="21266" y="1"/>
                    <a:pt x="13693"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5" name="Google Shape;221;p33">
              <a:extLst>
                <a:ext uri="{FF2B5EF4-FFF2-40B4-BE49-F238E27FC236}">
                  <a16:creationId xmlns:a16="http://schemas.microsoft.com/office/drawing/2014/main" xmlns="" id="{15D6FE87-C0CB-4AA1-BBA6-99A6535F387C}"/>
                </a:ext>
              </a:extLst>
            </p:cNvPr>
            <p:cNvSpPr/>
            <p:nvPr/>
          </p:nvSpPr>
          <p:spPr>
            <a:xfrm>
              <a:off x="3491200" y="3930675"/>
              <a:ext cx="65500" cy="381925"/>
            </a:xfrm>
            <a:custGeom>
              <a:avLst/>
              <a:gdLst/>
              <a:ahLst/>
              <a:cxnLst/>
              <a:rect l="l" t="t" r="r" b="b"/>
              <a:pathLst>
                <a:path w="2620" h="15277" fill="none" extrusionOk="0">
                  <a:moveTo>
                    <a:pt x="0" y="0"/>
                  </a:moveTo>
                  <a:lnTo>
                    <a:pt x="262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6" name="Google Shape;222;p33">
              <a:extLst>
                <a:ext uri="{FF2B5EF4-FFF2-40B4-BE49-F238E27FC236}">
                  <a16:creationId xmlns:a16="http://schemas.microsoft.com/office/drawing/2014/main" xmlns="" id="{D50A091F-9C0C-45F0-9030-9DA8EBC06F7D}"/>
                </a:ext>
              </a:extLst>
            </p:cNvPr>
            <p:cNvSpPr/>
            <p:nvPr/>
          </p:nvSpPr>
          <p:spPr>
            <a:xfrm>
              <a:off x="3648350" y="3930675"/>
              <a:ext cx="42600" cy="384600"/>
            </a:xfrm>
            <a:custGeom>
              <a:avLst/>
              <a:gdLst/>
              <a:ahLst/>
              <a:cxnLst/>
              <a:rect l="l" t="t" r="r" b="b"/>
              <a:pathLst>
                <a:path w="1704" h="15384" fill="none" extrusionOk="0">
                  <a:moveTo>
                    <a:pt x="1" y="0"/>
                  </a:moveTo>
                  <a:lnTo>
                    <a:pt x="1704"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7" name="Google Shape;223;p33">
              <a:extLst>
                <a:ext uri="{FF2B5EF4-FFF2-40B4-BE49-F238E27FC236}">
                  <a16:creationId xmlns:a16="http://schemas.microsoft.com/office/drawing/2014/main" xmlns="" id="{2C7C816E-FEE2-4B54-97C5-2CA579B66E5E}"/>
                </a:ext>
              </a:extLst>
            </p:cNvPr>
            <p:cNvSpPr/>
            <p:nvPr/>
          </p:nvSpPr>
          <p:spPr>
            <a:xfrm>
              <a:off x="4068950" y="3930675"/>
              <a:ext cx="65500" cy="381925"/>
            </a:xfrm>
            <a:custGeom>
              <a:avLst/>
              <a:gdLst/>
              <a:ahLst/>
              <a:cxnLst/>
              <a:rect l="l" t="t" r="r" b="b"/>
              <a:pathLst>
                <a:path w="2620" h="15277" fill="none" extrusionOk="0">
                  <a:moveTo>
                    <a:pt x="2620" y="0"/>
                  </a:moveTo>
                  <a:lnTo>
                    <a:pt x="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8" name="Google Shape;224;p33">
              <a:extLst>
                <a:ext uri="{FF2B5EF4-FFF2-40B4-BE49-F238E27FC236}">
                  <a16:creationId xmlns:a16="http://schemas.microsoft.com/office/drawing/2014/main" xmlns="" id="{E7505C4C-3729-4665-8F6F-F004AE0DAD05}"/>
                </a:ext>
              </a:extLst>
            </p:cNvPr>
            <p:cNvSpPr/>
            <p:nvPr/>
          </p:nvSpPr>
          <p:spPr>
            <a:xfrm>
              <a:off x="3934700" y="3930675"/>
              <a:ext cx="42600" cy="384600"/>
            </a:xfrm>
            <a:custGeom>
              <a:avLst/>
              <a:gdLst/>
              <a:ahLst/>
              <a:cxnLst/>
              <a:rect l="l" t="t" r="r" b="b"/>
              <a:pathLst>
                <a:path w="1704" h="15384" fill="none" extrusionOk="0">
                  <a:moveTo>
                    <a:pt x="1703" y="0"/>
                  </a:moveTo>
                  <a:lnTo>
                    <a:pt x="1"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9" name="Google Shape;225;p33">
              <a:extLst>
                <a:ext uri="{FF2B5EF4-FFF2-40B4-BE49-F238E27FC236}">
                  <a16:creationId xmlns:a16="http://schemas.microsoft.com/office/drawing/2014/main" xmlns="" id="{A2C34109-C2E4-4C0A-B233-3144A38E5848}"/>
                </a:ext>
              </a:extLst>
            </p:cNvPr>
            <p:cNvSpPr/>
            <p:nvPr/>
          </p:nvSpPr>
          <p:spPr>
            <a:xfrm>
              <a:off x="3812675" y="3930675"/>
              <a:ext cx="25" cy="371800"/>
            </a:xfrm>
            <a:custGeom>
              <a:avLst/>
              <a:gdLst/>
              <a:ahLst/>
              <a:cxnLst/>
              <a:rect l="l" t="t" r="r" b="b"/>
              <a:pathLst>
                <a:path w="1" h="14872" fill="none" extrusionOk="0">
                  <a:moveTo>
                    <a:pt x="0" y="0"/>
                  </a:moveTo>
                  <a:lnTo>
                    <a:pt x="0" y="14871"/>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0" name="Google Shape;226;p33">
              <a:extLst>
                <a:ext uri="{FF2B5EF4-FFF2-40B4-BE49-F238E27FC236}">
                  <a16:creationId xmlns:a16="http://schemas.microsoft.com/office/drawing/2014/main" xmlns="" id="{75685725-D7D2-4EE2-8EB7-B4D3945BEA4F}"/>
                </a:ext>
              </a:extLst>
            </p:cNvPr>
            <p:cNvSpPr/>
            <p:nvPr/>
          </p:nvSpPr>
          <p:spPr>
            <a:xfrm>
              <a:off x="3530200" y="4315250"/>
              <a:ext cx="565275" cy="426250"/>
            </a:xfrm>
            <a:custGeom>
              <a:avLst/>
              <a:gdLst/>
              <a:ahLst/>
              <a:cxnLst/>
              <a:rect l="l" t="t" r="r" b="b"/>
              <a:pathLst>
                <a:path w="22611" h="17050" extrusionOk="0">
                  <a:moveTo>
                    <a:pt x="0" y="0"/>
                  </a:moveTo>
                  <a:lnTo>
                    <a:pt x="2322" y="14752"/>
                  </a:lnTo>
                  <a:cubicBezTo>
                    <a:pt x="2536" y="16074"/>
                    <a:pt x="3679" y="17050"/>
                    <a:pt x="5025" y="17050"/>
                  </a:cubicBezTo>
                  <a:lnTo>
                    <a:pt x="17586" y="17050"/>
                  </a:lnTo>
                  <a:cubicBezTo>
                    <a:pt x="18931" y="17050"/>
                    <a:pt x="20074" y="16074"/>
                    <a:pt x="20288" y="14752"/>
                  </a:cubicBezTo>
                  <a:lnTo>
                    <a:pt x="22610" y="0"/>
                  </a:ln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1" name="Google Shape;227;p33">
              <a:extLst>
                <a:ext uri="{FF2B5EF4-FFF2-40B4-BE49-F238E27FC236}">
                  <a16:creationId xmlns:a16="http://schemas.microsoft.com/office/drawing/2014/main" xmlns="" id="{7A475207-DB02-4BA9-88D2-DE3655FEC10E}"/>
                </a:ext>
              </a:extLst>
            </p:cNvPr>
            <p:cNvSpPr/>
            <p:nvPr/>
          </p:nvSpPr>
          <p:spPr>
            <a:xfrm>
              <a:off x="3487925" y="4263825"/>
              <a:ext cx="649800" cy="102800"/>
            </a:xfrm>
            <a:custGeom>
              <a:avLst/>
              <a:gdLst/>
              <a:ahLst/>
              <a:cxnLst/>
              <a:rect l="l" t="t" r="r" b="b"/>
              <a:pathLst>
                <a:path w="25992" h="4112" extrusionOk="0">
                  <a:moveTo>
                    <a:pt x="12996" y="0"/>
                  </a:moveTo>
                  <a:cubicBezTo>
                    <a:pt x="9177" y="0"/>
                    <a:pt x="5358" y="289"/>
                    <a:pt x="1572" y="867"/>
                  </a:cubicBezTo>
                  <a:cubicBezTo>
                    <a:pt x="631" y="1009"/>
                    <a:pt x="0" y="1855"/>
                    <a:pt x="155" y="2748"/>
                  </a:cubicBezTo>
                  <a:cubicBezTo>
                    <a:pt x="306" y="3547"/>
                    <a:pt x="1016" y="4111"/>
                    <a:pt x="1813" y="4111"/>
                  </a:cubicBezTo>
                  <a:cubicBezTo>
                    <a:pt x="1895" y="4111"/>
                    <a:pt x="1977" y="4105"/>
                    <a:pt x="2060" y="4093"/>
                  </a:cubicBezTo>
                  <a:cubicBezTo>
                    <a:pt x="5686" y="3540"/>
                    <a:pt x="9341" y="3263"/>
                    <a:pt x="12996" y="3263"/>
                  </a:cubicBezTo>
                  <a:cubicBezTo>
                    <a:pt x="16651" y="3263"/>
                    <a:pt x="20307" y="3540"/>
                    <a:pt x="23932" y="4093"/>
                  </a:cubicBezTo>
                  <a:cubicBezTo>
                    <a:pt x="24015" y="4105"/>
                    <a:pt x="24097" y="4111"/>
                    <a:pt x="24179" y="4111"/>
                  </a:cubicBezTo>
                  <a:cubicBezTo>
                    <a:pt x="24976" y="4111"/>
                    <a:pt x="25686" y="3547"/>
                    <a:pt x="25837" y="2748"/>
                  </a:cubicBezTo>
                  <a:cubicBezTo>
                    <a:pt x="25992" y="1855"/>
                    <a:pt x="25361" y="1009"/>
                    <a:pt x="24420" y="867"/>
                  </a:cubicBezTo>
                  <a:cubicBezTo>
                    <a:pt x="20634" y="289"/>
                    <a:pt x="16815" y="0"/>
                    <a:pt x="12996"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grpSp>
      <p:grpSp>
        <p:nvGrpSpPr>
          <p:cNvPr id="22" name="Google Shape;214;p33">
            <a:extLst>
              <a:ext uri="{FF2B5EF4-FFF2-40B4-BE49-F238E27FC236}">
                <a16:creationId xmlns:a16="http://schemas.microsoft.com/office/drawing/2014/main" xmlns="" id="{CF83830B-B861-4E66-A28F-E9612309E259}"/>
              </a:ext>
            </a:extLst>
          </p:cNvPr>
          <p:cNvGrpSpPr/>
          <p:nvPr/>
        </p:nvGrpSpPr>
        <p:grpSpPr>
          <a:xfrm>
            <a:off x="8758407" y="513429"/>
            <a:ext cx="1118127" cy="996150"/>
            <a:chOff x="2595550" y="974575"/>
            <a:chExt cx="2417875" cy="3766925"/>
          </a:xfrm>
          <a:solidFill>
            <a:srgbClr val="FB6E6E"/>
          </a:solidFill>
        </p:grpSpPr>
        <p:sp>
          <p:nvSpPr>
            <p:cNvPr id="23" name="Google Shape;215;p33">
              <a:extLst>
                <a:ext uri="{FF2B5EF4-FFF2-40B4-BE49-F238E27FC236}">
                  <a16:creationId xmlns:a16="http://schemas.microsoft.com/office/drawing/2014/main" xmlns="" id="{FA581B86-92B6-4FA2-A340-5C632991C03A}"/>
                </a:ext>
              </a:extLst>
            </p:cNvPr>
            <p:cNvSpPr/>
            <p:nvPr/>
          </p:nvSpPr>
          <p:spPr>
            <a:xfrm>
              <a:off x="2595550" y="974575"/>
              <a:ext cx="2417875" cy="2956125"/>
            </a:xfrm>
            <a:custGeom>
              <a:avLst/>
              <a:gdLst/>
              <a:ahLst/>
              <a:cxnLst/>
              <a:rect l="l" t="t" r="r" b="b"/>
              <a:pathLst>
                <a:path w="96715" h="118245" extrusionOk="0">
                  <a:moveTo>
                    <a:pt x="48687" y="0"/>
                  </a:moveTo>
                  <a:cubicBezTo>
                    <a:pt x="48046" y="0"/>
                    <a:pt x="47403" y="13"/>
                    <a:pt x="46756" y="39"/>
                  </a:cubicBezTo>
                  <a:cubicBezTo>
                    <a:pt x="22289" y="1040"/>
                    <a:pt x="2215" y="21280"/>
                    <a:pt x="751" y="46497"/>
                  </a:cubicBezTo>
                  <a:cubicBezTo>
                    <a:pt x="1" y="59594"/>
                    <a:pt x="4180" y="71679"/>
                    <a:pt x="11561" y="80942"/>
                  </a:cubicBezTo>
                  <a:cubicBezTo>
                    <a:pt x="19491" y="90896"/>
                    <a:pt x="26611" y="101492"/>
                    <a:pt x="32338" y="112934"/>
                  </a:cubicBezTo>
                  <a:lnTo>
                    <a:pt x="34993" y="118244"/>
                  </a:lnTo>
                  <a:lnTo>
                    <a:pt x="62389" y="118244"/>
                  </a:lnTo>
                  <a:lnTo>
                    <a:pt x="64913" y="113220"/>
                  </a:lnTo>
                  <a:cubicBezTo>
                    <a:pt x="70652" y="101707"/>
                    <a:pt x="77772" y="91003"/>
                    <a:pt x="85761" y="81014"/>
                  </a:cubicBezTo>
                  <a:cubicBezTo>
                    <a:pt x="92607" y="72465"/>
                    <a:pt x="96715" y="61499"/>
                    <a:pt x="96715" y="49534"/>
                  </a:cubicBezTo>
                  <a:cubicBezTo>
                    <a:pt x="96715" y="22179"/>
                    <a:pt x="75216" y="0"/>
                    <a:pt x="48687"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4" name="Google Shape;216;p33">
              <a:extLst>
                <a:ext uri="{FF2B5EF4-FFF2-40B4-BE49-F238E27FC236}">
                  <a16:creationId xmlns:a16="http://schemas.microsoft.com/office/drawing/2014/main" xmlns="" id="{1415CB1D-E50E-437F-BA40-4F5EB31C6706}"/>
                </a:ext>
              </a:extLst>
            </p:cNvPr>
            <p:cNvSpPr/>
            <p:nvPr/>
          </p:nvSpPr>
          <p:spPr>
            <a:xfrm>
              <a:off x="2866425" y="974575"/>
              <a:ext cx="1879725" cy="2956125"/>
            </a:xfrm>
            <a:custGeom>
              <a:avLst/>
              <a:gdLst/>
              <a:ahLst/>
              <a:cxnLst/>
              <a:rect l="l" t="t" r="r" b="b"/>
              <a:pathLst>
                <a:path w="75189" h="118245" extrusionOk="0">
                  <a:moveTo>
                    <a:pt x="37850" y="0"/>
                  </a:moveTo>
                  <a:cubicBezTo>
                    <a:pt x="37352" y="0"/>
                    <a:pt x="36852" y="13"/>
                    <a:pt x="36350" y="39"/>
                  </a:cubicBezTo>
                  <a:cubicBezTo>
                    <a:pt x="17336" y="1040"/>
                    <a:pt x="1727" y="21280"/>
                    <a:pt x="596" y="46497"/>
                  </a:cubicBezTo>
                  <a:cubicBezTo>
                    <a:pt x="0" y="59594"/>
                    <a:pt x="3251" y="71679"/>
                    <a:pt x="8989" y="80942"/>
                  </a:cubicBezTo>
                  <a:cubicBezTo>
                    <a:pt x="15157" y="90896"/>
                    <a:pt x="20693" y="101492"/>
                    <a:pt x="25146" y="112934"/>
                  </a:cubicBezTo>
                  <a:lnTo>
                    <a:pt x="27206" y="118244"/>
                  </a:lnTo>
                  <a:lnTo>
                    <a:pt x="48506" y="118244"/>
                  </a:lnTo>
                  <a:lnTo>
                    <a:pt x="50459" y="113220"/>
                  </a:lnTo>
                  <a:cubicBezTo>
                    <a:pt x="54936" y="101707"/>
                    <a:pt x="60460" y="91003"/>
                    <a:pt x="66675" y="81014"/>
                  </a:cubicBezTo>
                  <a:cubicBezTo>
                    <a:pt x="71985" y="72465"/>
                    <a:pt x="75188" y="61499"/>
                    <a:pt x="75188" y="49534"/>
                  </a:cubicBezTo>
                  <a:cubicBezTo>
                    <a:pt x="75188" y="22179"/>
                    <a:pt x="58468" y="0"/>
                    <a:pt x="37850" y="0"/>
                  </a:cubicBezTo>
                  <a:close/>
                </a:path>
              </a:pathLst>
            </a:custGeom>
            <a:solidFill>
              <a:srgbClr val="00B05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5" name="Google Shape;217;p33">
              <a:extLst>
                <a:ext uri="{FF2B5EF4-FFF2-40B4-BE49-F238E27FC236}">
                  <a16:creationId xmlns:a16="http://schemas.microsoft.com/office/drawing/2014/main" xmlns="" id="{C06C6ECD-F881-42FB-8FDD-4DCB6DBEECDB}"/>
                </a:ext>
              </a:extLst>
            </p:cNvPr>
            <p:cNvSpPr/>
            <p:nvPr/>
          </p:nvSpPr>
          <p:spPr>
            <a:xfrm>
              <a:off x="3202475" y="974575"/>
              <a:ext cx="1212375" cy="2956125"/>
            </a:xfrm>
            <a:custGeom>
              <a:avLst/>
              <a:gdLst/>
              <a:ahLst/>
              <a:cxnLst/>
              <a:rect l="l" t="t" r="r" b="b"/>
              <a:pathLst>
                <a:path w="48495" h="118245" extrusionOk="0">
                  <a:moveTo>
                    <a:pt x="24412" y="0"/>
                  </a:moveTo>
                  <a:cubicBezTo>
                    <a:pt x="24090" y="0"/>
                    <a:pt x="23768" y="13"/>
                    <a:pt x="23444" y="39"/>
                  </a:cubicBezTo>
                  <a:cubicBezTo>
                    <a:pt x="11180" y="1040"/>
                    <a:pt x="1120" y="21280"/>
                    <a:pt x="381" y="46497"/>
                  </a:cubicBezTo>
                  <a:cubicBezTo>
                    <a:pt x="0" y="59594"/>
                    <a:pt x="2096" y="71679"/>
                    <a:pt x="5799" y="80942"/>
                  </a:cubicBezTo>
                  <a:cubicBezTo>
                    <a:pt x="9775" y="90896"/>
                    <a:pt x="13347" y="101492"/>
                    <a:pt x="16217" y="112934"/>
                  </a:cubicBezTo>
                  <a:lnTo>
                    <a:pt x="17538" y="118244"/>
                  </a:lnTo>
                  <a:lnTo>
                    <a:pt x="31278" y="118244"/>
                  </a:lnTo>
                  <a:lnTo>
                    <a:pt x="32540" y="113220"/>
                  </a:lnTo>
                  <a:cubicBezTo>
                    <a:pt x="35421" y="101707"/>
                    <a:pt x="38993" y="91003"/>
                    <a:pt x="42994" y="81014"/>
                  </a:cubicBezTo>
                  <a:cubicBezTo>
                    <a:pt x="46423" y="72465"/>
                    <a:pt x="48495" y="61499"/>
                    <a:pt x="48495" y="49534"/>
                  </a:cubicBezTo>
                  <a:cubicBezTo>
                    <a:pt x="48495" y="22179"/>
                    <a:pt x="37711" y="0"/>
                    <a:pt x="24412"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6" name="Google Shape;218;p33">
              <a:extLst>
                <a:ext uri="{FF2B5EF4-FFF2-40B4-BE49-F238E27FC236}">
                  <a16:creationId xmlns:a16="http://schemas.microsoft.com/office/drawing/2014/main" xmlns="" id="{D1F1D1A5-8E68-44F3-AAA8-CF8C674599AD}"/>
                </a:ext>
              </a:extLst>
            </p:cNvPr>
            <p:cNvSpPr/>
            <p:nvPr/>
          </p:nvSpPr>
          <p:spPr>
            <a:xfrm>
              <a:off x="3560251" y="974575"/>
              <a:ext cx="501876" cy="2956124"/>
            </a:xfrm>
            <a:custGeom>
              <a:avLst/>
              <a:gdLst/>
              <a:ahLst/>
              <a:cxnLst/>
              <a:rect l="l" t="t" r="r" b="b"/>
              <a:pathLst>
                <a:path w="20075" h="118245" extrusionOk="0">
                  <a:moveTo>
                    <a:pt x="10104" y="0"/>
                  </a:moveTo>
                  <a:cubicBezTo>
                    <a:pt x="9972" y="0"/>
                    <a:pt x="9838" y="13"/>
                    <a:pt x="9704" y="39"/>
                  </a:cubicBezTo>
                  <a:cubicBezTo>
                    <a:pt x="4620" y="1040"/>
                    <a:pt x="453" y="21280"/>
                    <a:pt x="155" y="46497"/>
                  </a:cubicBezTo>
                  <a:cubicBezTo>
                    <a:pt x="1" y="59594"/>
                    <a:pt x="870" y="71679"/>
                    <a:pt x="2394" y="80942"/>
                  </a:cubicBezTo>
                  <a:cubicBezTo>
                    <a:pt x="4037" y="90896"/>
                    <a:pt x="5525" y="101492"/>
                    <a:pt x="6704" y="112934"/>
                  </a:cubicBezTo>
                  <a:lnTo>
                    <a:pt x="7263" y="118244"/>
                  </a:lnTo>
                  <a:lnTo>
                    <a:pt x="12943" y="118244"/>
                  </a:lnTo>
                  <a:lnTo>
                    <a:pt x="13467" y="113220"/>
                  </a:lnTo>
                  <a:cubicBezTo>
                    <a:pt x="14657" y="101707"/>
                    <a:pt x="16134" y="91003"/>
                    <a:pt x="17801" y="81014"/>
                  </a:cubicBezTo>
                  <a:cubicBezTo>
                    <a:pt x="19217" y="72465"/>
                    <a:pt x="20075" y="61499"/>
                    <a:pt x="20075" y="49534"/>
                  </a:cubicBezTo>
                  <a:cubicBezTo>
                    <a:pt x="20075" y="22179"/>
                    <a:pt x="15602" y="0"/>
                    <a:pt x="10104" y="0"/>
                  </a:cubicBezTo>
                  <a:close/>
                </a:path>
              </a:pathLst>
            </a:custGeom>
            <a:solidFill>
              <a:srgbClr val="FFFF0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7" name="Google Shape;219;p33">
              <a:extLst>
                <a:ext uri="{FF2B5EF4-FFF2-40B4-BE49-F238E27FC236}">
                  <a16:creationId xmlns:a16="http://schemas.microsoft.com/office/drawing/2014/main" xmlns="" id="{442890D0-BE09-4BF1-BAB4-8C1507E51CF5}"/>
                </a:ext>
              </a:extLst>
            </p:cNvPr>
            <p:cNvSpPr/>
            <p:nvPr/>
          </p:nvSpPr>
          <p:spPr>
            <a:xfrm>
              <a:off x="3406375" y="3754450"/>
              <a:ext cx="812925" cy="176250"/>
            </a:xfrm>
            <a:custGeom>
              <a:avLst/>
              <a:gdLst/>
              <a:ahLst/>
              <a:cxnLst/>
              <a:rect l="l" t="t" r="r" b="b"/>
              <a:pathLst>
                <a:path w="32517" h="7050" extrusionOk="0">
                  <a:moveTo>
                    <a:pt x="16252" y="1"/>
                  </a:moveTo>
                  <a:cubicBezTo>
                    <a:pt x="9954" y="1"/>
                    <a:pt x="4239" y="739"/>
                    <a:pt x="0" y="1930"/>
                  </a:cubicBezTo>
                  <a:lnTo>
                    <a:pt x="2560" y="7049"/>
                  </a:lnTo>
                  <a:lnTo>
                    <a:pt x="29956" y="7049"/>
                  </a:lnTo>
                  <a:lnTo>
                    <a:pt x="32480" y="2025"/>
                  </a:lnTo>
                  <a:cubicBezTo>
                    <a:pt x="32492" y="1989"/>
                    <a:pt x="32504" y="1965"/>
                    <a:pt x="32516" y="1930"/>
                  </a:cubicBezTo>
                  <a:cubicBezTo>
                    <a:pt x="28277" y="739"/>
                    <a:pt x="22562" y="1"/>
                    <a:pt x="16252"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8" name="Google Shape;220;p33">
              <a:extLst>
                <a:ext uri="{FF2B5EF4-FFF2-40B4-BE49-F238E27FC236}">
                  <a16:creationId xmlns:a16="http://schemas.microsoft.com/office/drawing/2014/main" xmlns="" id="{9F0DA6D0-AC35-4030-BB4B-857F1FBD9543}"/>
                </a:ext>
              </a:extLst>
            </p:cNvPr>
            <p:cNvSpPr/>
            <p:nvPr/>
          </p:nvSpPr>
          <p:spPr>
            <a:xfrm>
              <a:off x="3470350" y="3882450"/>
              <a:ext cx="684950" cy="96775"/>
            </a:xfrm>
            <a:custGeom>
              <a:avLst/>
              <a:gdLst/>
              <a:ahLst/>
              <a:cxnLst/>
              <a:rect l="l" t="t" r="r" b="b"/>
              <a:pathLst>
                <a:path w="27398" h="3871" extrusionOk="0">
                  <a:moveTo>
                    <a:pt x="13693" y="1"/>
                  </a:moveTo>
                  <a:cubicBezTo>
                    <a:pt x="6133" y="1"/>
                    <a:pt x="1" y="870"/>
                    <a:pt x="1" y="1929"/>
                  </a:cubicBezTo>
                  <a:cubicBezTo>
                    <a:pt x="1" y="3001"/>
                    <a:pt x="6133" y="3870"/>
                    <a:pt x="13693" y="3870"/>
                  </a:cubicBezTo>
                  <a:cubicBezTo>
                    <a:pt x="21266" y="3870"/>
                    <a:pt x="27397" y="3001"/>
                    <a:pt x="27397" y="1929"/>
                  </a:cubicBezTo>
                  <a:cubicBezTo>
                    <a:pt x="27397" y="870"/>
                    <a:pt x="21266" y="1"/>
                    <a:pt x="13693"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9" name="Google Shape;221;p33">
              <a:extLst>
                <a:ext uri="{FF2B5EF4-FFF2-40B4-BE49-F238E27FC236}">
                  <a16:creationId xmlns:a16="http://schemas.microsoft.com/office/drawing/2014/main" xmlns="" id="{1CDFD057-16BF-4EDE-8201-8D4E1160565B}"/>
                </a:ext>
              </a:extLst>
            </p:cNvPr>
            <p:cNvSpPr/>
            <p:nvPr/>
          </p:nvSpPr>
          <p:spPr>
            <a:xfrm>
              <a:off x="3491200" y="3930675"/>
              <a:ext cx="65500" cy="381925"/>
            </a:xfrm>
            <a:custGeom>
              <a:avLst/>
              <a:gdLst/>
              <a:ahLst/>
              <a:cxnLst/>
              <a:rect l="l" t="t" r="r" b="b"/>
              <a:pathLst>
                <a:path w="2620" h="15277" fill="none" extrusionOk="0">
                  <a:moveTo>
                    <a:pt x="0" y="0"/>
                  </a:moveTo>
                  <a:lnTo>
                    <a:pt x="262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0" name="Google Shape;222;p33">
              <a:extLst>
                <a:ext uri="{FF2B5EF4-FFF2-40B4-BE49-F238E27FC236}">
                  <a16:creationId xmlns:a16="http://schemas.microsoft.com/office/drawing/2014/main" xmlns="" id="{D08E3481-1E4C-4074-B646-BC946E114E02}"/>
                </a:ext>
              </a:extLst>
            </p:cNvPr>
            <p:cNvSpPr/>
            <p:nvPr/>
          </p:nvSpPr>
          <p:spPr>
            <a:xfrm>
              <a:off x="3648350" y="3930675"/>
              <a:ext cx="42600" cy="384600"/>
            </a:xfrm>
            <a:custGeom>
              <a:avLst/>
              <a:gdLst/>
              <a:ahLst/>
              <a:cxnLst/>
              <a:rect l="l" t="t" r="r" b="b"/>
              <a:pathLst>
                <a:path w="1704" h="15384" fill="none" extrusionOk="0">
                  <a:moveTo>
                    <a:pt x="1" y="0"/>
                  </a:moveTo>
                  <a:lnTo>
                    <a:pt x="1704"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1" name="Google Shape;223;p33">
              <a:extLst>
                <a:ext uri="{FF2B5EF4-FFF2-40B4-BE49-F238E27FC236}">
                  <a16:creationId xmlns:a16="http://schemas.microsoft.com/office/drawing/2014/main" xmlns="" id="{E310481C-9BEB-4F28-A0B2-66F9C83D3BAD}"/>
                </a:ext>
              </a:extLst>
            </p:cNvPr>
            <p:cNvSpPr/>
            <p:nvPr/>
          </p:nvSpPr>
          <p:spPr>
            <a:xfrm>
              <a:off x="4068950" y="3930675"/>
              <a:ext cx="65500" cy="381925"/>
            </a:xfrm>
            <a:custGeom>
              <a:avLst/>
              <a:gdLst/>
              <a:ahLst/>
              <a:cxnLst/>
              <a:rect l="l" t="t" r="r" b="b"/>
              <a:pathLst>
                <a:path w="2620" h="15277" fill="none" extrusionOk="0">
                  <a:moveTo>
                    <a:pt x="2620" y="0"/>
                  </a:moveTo>
                  <a:lnTo>
                    <a:pt x="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2" name="Google Shape;224;p33">
              <a:extLst>
                <a:ext uri="{FF2B5EF4-FFF2-40B4-BE49-F238E27FC236}">
                  <a16:creationId xmlns:a16="http://schemas.microsoft.com/office/drawing/2014/main" xmlns="" id="{5F2AB78F-33FC-4A0E-98A6-791ADB23278D}"/>
                </a:ext>
              </a:extLst>
            </p:cNvPr>
            <p:cNvSpPr/>
            <p:nvPr/>
          </p:nvSpPr>
          <p:spPr>
            <a:xfrm>
              <a:off x="3934700" y="3930675"/>
              <a:ext cx="42600" cy="384600"/>
            </a:xfrm>
            <a:custGeom>
              <a:avLst/>
              <a:gdLst/>
              <a:ahLst/>
              <a:cxnLst/>
              <a:rect l="l" t="t" r="r" b="b"/>
              <a:pathLst>
                <a:path w="1704" h="15384" fill="none" extrusionOk="0">
                  <a:moveTo>
                    <a:pt x="1703" y="0"/>
                  </a:moveTo>
                  <a:lnTo>
                    <a:pt x="1"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3" name="Google Shape;225;p33">
              <a:extLst>
                <a:ext uri="{FF2B5EF4-FFF2-40B4-BE49-F238E27FC236}">
                  <a16:creationId xmlns:a16="http://schemas.microsoft.com/office/drawing/2014/main" xmlns="" id="{449F407F-2922-49D1-88A7-5576260F29BD}"/>
                </a:ext>
              </a:extLst>
            </p:cNvPr>
            <p:cNvSpPr/>
            <p:nvPr/>
          </p:nvSpPr>
          <p:spPr>
            <a:xfrm>
              <a:off x="3812675" y="3930675"/>
              <a:ext cx="25" cy="371800"/>
            </a:xfrm>
            <a:custGeom>
              <a:avLst/>
              <a:gdLst/>
              <a:ahLst/>
              <a:cxnLst/>
              <a:rect l="l" t="t" r="r" b="b"/>
              <a:pathLst>
                <a:path w="1" h="14872" fill="none" extrusionOk="0">
                  <a:moveTo>
                    <a:pt x="0" y="0"/>
                  </a:moveTo>
                  <a:lnTo>
                    <a:pt x="0" y="14871"/>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4" name="Google Shape;226;p33">
              <a:extLst>
                <a:ext uri="{FF2B5EF4-FFF2-40B4-BE49-F238E27FC236}">
                  <a16:creationId xmlns:a16="http://schemas.microsoft.com/office/drawing/2014/main" xmlns="" id="{2C9319BF-0785-4B51-82FF-45AA28765014}"/>
                </a:ext>
              </a:extLst>
            </p:cNvPr>
            <p:cNvSpPr/>
            <p:nvPr/>
          </p:nvSpPr>
          <p:spPr>
            <a:xfrm>
              <a:off x="3530200" y="4315250"/>
              <a:ext cx="565275" cy="426250"/>
            </a:xfrm>
            <a:custGeom>
              <a:avLst/>
              <a:gdLst/>
              <a:ahLst/>
              <a:cxnLst/>
              <a:rect l="l" t="t" r="r" b="b"/>
              <a:pathLst>
                <a:path w="22611" h="17050" extrusionOk="0">
                  <a:moveTo>
                    <a:pt x="0" y="0"/>
                  </a:moveTo>
                  <a:lnTo>
                    <a:pt x="2322" y="14752"/>
                  </a:lnTo>
                  <a:cubicBezTo>
                    <a:pt x="2536" y="16074"/>
                    <a:pt x="3679" y="17050"/>
                    <a:pt x="5025" y="17050"/>
                  </a:cubicBezTo>
                  <a:lnTo>
                    <a:pt x="17586" y="17050"/>
                  </a:lnTo>
                  <a:cubicBezTo>
                    <a:pt x="18931" y="17050"/>
                    <a:pt x="20074" y="16074"/>
                    <a:pt x="20288" y="14752"/>
                  </a:cubicBezTo>
                  <a:lnTo>
                    <a:pt x="22610" y="0"/>
                  </a:ln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5" name="Google Shape;227;p33">
              <a:extLst>
                <a:ext uri="{FF2B5EF4-FFF2-40B4-BE49-F238E27FC236}">
                  <a16:creationId xmlns:a16="http://schemas.microsoft.com/office/drawing/2014/main" xmlns="" id="{10FCF24A-8545-498B-A96D-31EC11F5F2EE}"/>
                </a:ext>
              </a:extLst>
            </p:cNvPr>
            <p:cNvSpPr/>
            <p:nvPr/>
          </p:nvSpPr>
          <p:spPr>
            <a:xfrm>
              <a:off x="3487925" y="4263825"/>
              <a:ext cx="649800" cy="102800"/>
            </a:xfrm>
            <a:custGeom>
              <a:avLst/>
              <a:gdLst/>
              <a:ahLst/>
              <a:cxnLst/>
              <a:rect l="l" t="t" r="r" b="b"/>
              <a:pathLst>
                <a:path w="25992" h="4112" extrusionOk="0">
                  <a:moveTo>
                    <a:pt x="12996" y="0"/>
                  </a:moveTo>
                  <a:cubicBezTo>
                    <a:pt x="9177" y="0"/>
                    <a:pt x="5358" y="289"/>
                    <a:pt x="1572" y="867"/>
                  </a:cubicBezTo>
                  <a:cubicBezTo>
                    <a:pt x="631" y="1009"/>
                    <a:pt x="0" y="1855"/>
                    <a:pt x="155" y="2748"/>
                  </a:cubicBezTo>
                  <a:cubicBezTo>
                    <a:pt x="306" y="3547"/>
                    <a:pt x="1016" y="4111"/>
                    <a:pt x="1813" y="4111"/>
                  </a:cubicBezTo>
                  <a:cubicBezTo>
                    <a:pt x="1895" y="4111"/>
                    <a:pt x="1977" y="4105"/>
                    <a:pt x="2060" y="4093"/>
                  </a:cubicBezTo>
                  <a:cubicBezTo>
                    <a:pt x="5686" y="3540"/>
                    <a:pt x="9341" y="3263"/>
                    <a:pt x="12996" y="3263"/>
                  </a:cubicBezTo>
                  <a:cubicBezTo>
                    <a:pt x="16651" y="3263"/>
                    <a:pt x="20307" y="3540"/>
                    <a:pt x="23932" y="4093"/>
                  </a:cubicBezTo>
                  <a:cubicBezTo>
                    <a:pt x="24015" y="4105"/>
                    <a:pt x="24097" y="4111"/>
                    <a:pt x="24179" y="4111"/>
                  </a:cubicBezTo>
                  <a:cubicBezTo>
                    <a:pt x="24976" y="4111"/>
                    <a:pt x="25686" y="3547"/>
                    <a:pt x="25837" y="2748"/>
                  </a:cubicBezTo>
                  <a:cubicBezTo>
                    <a:pt x="25992" y="1855"/>
                    <a:pt x="25361" y="1009"/>
                    <a:pt x="24420" y="867"/>
                  </a:cubicBezTo>
                  <a:cubicBezTo>
                    <a:pt x="20634" y="289"/>
                    <a:pt x="16815" y="0"/>
                    <a:pt x="12996"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grpSp>
      <p:pic>
        <p:nvPicPr>
          <p:cNvPr id="36" name="Picture 2" descr="Quan sát hình 12.5, em hãy cho biết Trái đất có các đai khí áp nào? -  Tech12h">
            <a:extLst>
              <a:ext uri="{FF2B5EF4-FFF2-40B4-BE49-F238E27FC236}">
                <a16:creationId xmlns:a16="http://schemas.microsoft.com/office/drawing/2014/main" xmlns="" id="{3FFAC9C8-0410-4D13-8118-F2C8456D4D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5605" y="1786002"/>
            <a:ext cx="3540225" cy="384956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xmlns="" id="{4C371B9D-09B4-40FC-981E-4FA3777058F8}"/>
              </a:ext>
            </a:extLst>
          </p:cNvPr>
          <p:cNvCxnSpPr>
            <a:cxnSpLocks/>
          </p:cNvCxnSpPr>
          <p:nvPr/>
        </p:nvCxnSpPr>
        <p:spPr>
          <a:xfrm>
            <a:off x="1898995" y="2168673"/>
            <a:ext cx="825580" cy="0"/>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xmlns="" id="{33AE9FC6-2B38-4788-8ECD-3B977824B768}"/>
              </a:ext>
            </a:extLst>
          </p:cNvPr>
          <p:cNvCxnSpPr>
            <a:cxnSpLocks/>
          </p:cNvCxnSpPr>
          <p:nvPr/>
        </p:nvCxnSpPr>
        <p:spPr>
          <a:xfrm flipV="1">
            <a:off x="1443874" y="2315767"/>
            <a:ext cx="1551983" cy="48494"/>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a:extLst>
              <a:ext uri="{FF2B5EF4-FFF2-40B4-BE49-F238E27FC236}">
                <a16:creationId xmlns:a16="http://schemas.microsoft.com/office/drawing/2014/main" xmlns="" id="{7A7051EE-EBF5-4010-A2AF-66C403A50FDA}"/>
              </a:ext>
            </a:extLst>
          </p:cNvPr>
          <p:cNvCxnSpPr>
            <a:cxnSpLocks/>
          </p:cNvCxnSpPr>
          <p:nvPr/>
        </p:nvCxnSpPr>
        <p:spPr>
          <a:xfrm>
            <a:off x="1946339" y="4877667"/>
            <a:ext cx="825580" cy="0"/>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a:extLst>
              <a:ext uri="{FF2B5EF4-FFF2-40B4-BE49-F238E27FC236}">
                <a16:creationId xmlns:a16="http://schemas.microsoft.com/office/drawing/2014/main" xmlns="" id="{961CF8C5-4FCF-46D7-97EF-E09B4127ED06}"/>
              </a:ext>
            </a:extLst>
          </p:cNvPr>
          <p:cNvCxnSpPr>
            <a:cxnSpLocks/>
          </p:cNvCxnSpPr>
          <p:nvPr/>
        </p:nvCxnSpPr>
        <p:spPr>
          <a:xfrm flipV="1">
            <a:off x="1510360" y="4613264"/>
            <a:ext cx="1551983" cy="48494"/>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30" name="Straight Arrow Connector 1829">
            <a:extLst>
              <a:ext uri="{FF2B5EF4-FFF2-40B4-BE49-F238E27FC236}">
                <a16:creationId xmlns:a16="http://schemas.microsoft.com/office/drawing/2014/main" xmlns="" id="{A6F9E49C-B5DE-4778-9BC0-D004E56C33F0}"/>
              </a:ext>
            </a:extLst>
          </p:cNvPr>
          <p:cNvCxnSpPr>
            <a:cxnSpLocks/>
          </p:cNvCxnSpPr>
          <p:nvPr/>
        </p:nvCxnSpPr>
        <p:spPr>
          <a:xfrm flipH="1">
            <a:off x="2484349" y="2168673"/>
            <a:ext cx="139755" cy="147094"/>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xmlns="" id="{AB1D9ABF-CBBE-41A3-A43B-C6706417C0BD}"/>
              </a:ext>
            </a:extLst>
          </p:cNvPr>
          <p:cNvCxnSpPr>
            <a:cxnSpLocks/>
          </p:cNvCxnSpPr>
          <p:nvPr/>
        </p:nvCxnSpPr>
        <p:spPr>
          <a:xfrm flipH="1">
            <a:off x="2303029" y="2157602"/>
            <a:ext cx="139755" cy="147094"/>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xmlns="" id="{0AE4267C-851E-48CD-A1E5-5032A1E2B207}"/>
              </a:ext>
            </a:extLst>
          </p:cNvPr>
          <p:cNvCxnSpPr>
            <a:cxnSpLocks/>
          </p:cNvCxnSpPr>
          <p:nvPr/>
        </p:nvCxnSpPr>
        <p:spPr>
          <a:xfrm flipH="1">
            <a:off x="1854089" y="2138394"/>
            <a:ext cx="139755" cy="147094"/>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32935D89-FCC9-446D-B472-F930C97E3972}"/>
              </a:ext>
            </a:extLst>
          </p:cNvPr>
          <p:cNvCxnSpPr>
            <a:cxnSpLocks/>
          </p:cNvCxnSpPr>
          <p:nvPr/>
        </p:nvCxnSpPr>
        <p:spPr>
          <a:xfrm flipH="1">
            <a:off x="2099341" y="2168675"/>
            <a:ext cx="139755" cy="147094"/>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xmlns="" id="{A9115719-7EC1-4727-B2D0-C38BC5D12B5C}"/>
              </a:ext>
            </a:extLst>
          </p:cNvPr>
          <p:cNvCxnSpPr>
            <a:cxnSpLocks/>
          </p:cNvCxnSpPr>
          <p:nvPr/>
        </p:nvCxnSpPr>
        <p:spPr>
          <a:xfrm flipH="1" flipV="1">
            <a:off x="1895324" y="4659328"/>
            <a:ext cx="133005" cy="228601"/>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xmlns="" id="{E9213316-4E4A-4A43-808F-3B6742BE1F13}"/>
              </a:ext>
            </a:extLst>
          </p:cNvPr>
          <p:cNvCxnSpPr>
            <a:cxnSpLocks/>
          </p:cNvCxnSpPr>
          <p:nvPr/>
        </p:nvCxnSpPr>
        <p:spPr>
          <a:xfrm flipH="1" flipV="1">
            <a:off x="2122536" y="4664176"/>
            <a:ext cx="133005" cy="228601"/>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xmlns="" id="{CEB22DDC-D7CC-48CA-BCA0-B502DDA97214}"/>
              </a:ext>
            </a:extLst>
          </p:cNvPr>
          <p:cNvCxnSpPr>
            <a:cxnSpLocks/>
          </p:cNvCxnSpPr>
          <p:nvPr/>
        </p:nvCxnSpPr>
        <p:spPr>
          <a:xfrm flipH="1" flipV="1">
            <a:off x="2308188" y="4633701"/>
            <a:ext cx="133005" cy="228601"/>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xmlns="" id="{7362913A-70FF-4CB9-8CF7-6DBED12A1506}"/>
              </a:ext>
            </a:extLst>
          </p:cNvPr>
          <p:cNvCxnSpPr>
            <a:cxnSpLocks/>
          </p:cNvCxnSpPr>
          <p:nvPr/>
        </p:nvCxnSpPr>
        <p:spPr>
          <a:xfrm flipH="1" flipV="1">
            <a:off x="2510464" y="4653101"/>
            <a:ext cx="133005" cy="228601"/>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826" name="Group 1825">
            <a:extLst>
              <a:ext uri="{FF2B5EF4-FFF2-40B4-BE49-F238E27FC236}">
                <a16:creationId xmlns:a16="http://schemas.microsoft.com/office/drawing/2014/main" xmlns="" id="{253351F6-212B-4CE9-9F56-803ACE779D7E}"/>
              </a:ext>
            </a:extLst>
          </p:cNvPr>
          <p:cNvGrpSpPr/>
          <p:nvPr/>
        </p:nvGrpSpPr>
        <p:grpSpPr>
          <a:xfrm>
            <a:off x="5835555" y="1619484"/>
            <a:ext cx="2200937" cy="1815311"/>
            <a:chOff x="3599979" y="2054265"/>
            <a:chExt cx="1091775" cy="1224287"/>
          </a:xfrm>
        </p:grpSpPr>
        <p:grpSp>
          <p:nvGrpSpPr>
            <p:cNvPr id="1824" name="Group 1823">
              <a:extLst>
                <a:ext uri="{FF2B5EF4-FFF2-40B4-BE49-F238E27FC236}">
                  <a16:creationId xmlns:a16="http://schemas.microsoft.com/office/drawing/2014/main" xmlns="" id="{005E876C-8870-4DCE-869D-06D3388072CE}"/>
                </a:ext>
              </a:extLst>
            </p:cNvPr>
            <p:cNvGrpSpPr/>
            <p:nvPr/>
          </p:nvGrpSpPr>
          <p:grpSpPr>
            <a:xfrm>
              <a:off x="3852371" y="2371111"/>
              <a:ext cx="650790" cy="683802"/>
              <a:chOff x="3616410" y="2785652"/>
              <a:chExt cx="650790" cy="683802"/>
            </a:xfrm>
          </p:grpSpPr>
          <p:cxnSp>
            <p:nvCxnSpPr>
              <p:cNvPr id="56" name="Straight Arrow Connector 55">
                <a:extLst>
                  <a:ext uri="{FF2B5EF4-FFF2-40B4-BE49-F238E27FC236}">
                    <a16:creationId xmlns:a16="http://schemas.microsoft.com/office/drawing/2014/main" xmlns="" id="{4B421147-7B5F-44C7-A5C6-078CFAE6F521}"/>
                  </a:ext>
                </a:extLst>
              </p:cNvPr>
              <p:cNvCxnSpPr/>
              <p:nvPr/>
            </p:nvCxnSpPr>
            <p:spPr>
              <a:xfrm>
                <a:off x="3946358" y="2785652"/>
                <a:ext cx="0" cy="68380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60" name="Straight Arrow Connector 59">
                <a:extLst>
                  <a:ext uri="{FF2B5EF4-FFF2-40B4-BE49-F238E27FC236}">
                    <a16:creationId xmlns:a16="http://schemas.microsoft.com/office/drawing/2014/main" xmlns="" id="{440ACB12-3C9B-440A-92EE-3895116CE8BC}"/>
                  </a:ext>
                </a:extLst>
              </p:cNvPr>
              <p:cNvCxnSpPr>
                <a:cxnSpLocks/>
              </p:cNvCxnSpPr>
              <p:nvPr/>
            </p:nvCxnSpPr>
            <p:spPr>
              <a:xfrm>
                <a:off x="3616410" y="3138044"/>
                <a:ext cx="650790"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grpSp>
        <p:sp>
          <p:nvSpPr>
            <p:cNvPr id="1825" name="TextBox 1824">
              <a:extLst>
                <a:ext uri="{FF2B5EF4-FFF2-40B4-BE49-F238E27FC236}">
                  <a16:creationId xmlns:a16="http://schemas.microsoft.com/office/drawing/2014/main" xmlns="" id="{C413979B-68E4-4E30-B152-AD7FEA6C9B80}"/>
                </a:ext>
              </a:extLst>
            </p:cNvPr>
            <p:cNvSpPr txBox="1"/>
            <p:nvPr/>
          </p:nvSpPr>
          <p:spPr>
            <a:xfrm>
              <a:off x="4028201" y="2054265"/>
              <a:ext cx="320841" cy="249086"/>
            </a:xfrm>
            <a:prstGeom prst="rect">
              <a:avLst/>
            </a:prstGeom>
            <a:noFill/>
          </p:spPr>
          <p:txBody>
            <a:bodyPr wrap="square" rtlCol="0">
              <a:spAutoFit/>
            </a:bodyPr>
            <a:lstStyle/>
            <a:p>
              <a:pPr algn="ctr"/>
              <a:r>
                <a:rPr lang="en-US" b="1" dirty="0">
                  <a:latin typeface="Arial Black" panose="020B0A04020102020204" pitchFamily="34" charset="0"/>
                </a:rPr>
                <a:t>B</a:t>
              </a:r>
            </a:p>
          </p:txBody>
        </p:sp>
        <p:sp>
          <p:nvSpPr>
            <p:cNvPr id="61" name="TextBox 60">
              <a:extLst>
                <a:ext uri="{FF2B5EF4-FFF2-40B4-BE49-F238E27FC236}">
                  <a16:creationId xmlns:a16="http://schemas.microsoft.com/office/drawing/2014/main" xmlns="" id="{D5BADE56-2F09-4676-B62C-64A97F150C8A}"/>
                </a:ext>
              </a:extLst>
            </p:cNvPr>
            <p:cNvSpPr txBox="1"/>
            <p:nvPr/>
          </p:nvSpPr>
          <p:spPr>
            <a:xfrm>
              <a:off x="3935921" y="3029466"/>
              <a:ext cx="483690" cy="249086"/>
            </a:xfrm>
            <a:prstGeom prst="rect">
              <a:avLst/>
            </a:prstGeom>
            <a:noFill/>
          </p:spPr>
          <p:txBody>
            <a:bodyPr wrap="square" rtlCol="0">
              <a:spAutoFit/>
            </a:bodyPr>
            <a:lstStyle/>
            <a:p>
              <a:pPr algn="ctr"/>
              <a:r>
                <a:rPr lang="en-US" b="1" dirty="0">
                  <a:latin typeface="Arial Black" panose="020B0A04020102020204" pitchFamily="34" charset="0"/>
                </a:rPr>
                <a:t>N</a:t>
              </a:r>
            </a:p>
          </p:txBody>
        </p:sp>
        <p:sp>
          <p:nvSpPr>
            <p:cNvPr id="62" name="TextBox 61">
              <a:extLst>
                <a:ext uri="{FF2B5EF4-FFF2-40B4-BE49-F238E27FC236}">
                  <a16:creationId xmlns:a16="http://schemas.microsoft.com/office/drawing/2014/main" xmlns="" id="{1BB530EC-AA2A-4E95-B9E1-B867B1220049}"/>
                </a:ext>
              </a:extLst>
            </p:cNvPr>
            <p:cNvSpPr txBox="1"/>
            <p:nvPr/>
          </p:nvSpPr>
          <p:spPr>
            <a:xfrm>
              <a:off x="4469133" y="2612055"/>
              <a:ext cx="222621" cy="249086"/>
            </a:xfrm>
            <a:prstGeom prst="rect">
              <a:avLst/>
            </a:prstGeom>
            <a:noFill/>
          </p:spPr>
          <p:txBody>
            <a:bodyPr wrap="square" rtlCol="0">
              <a:spAutoFit/>
            </a:bodyPr>
            <a:lstStyle/>
            <a:p>
              <a:r>
                <a:rPr lang="en-US" b="1" dirty="0">
                  <a:latin typeface="Arial Black" panose="020B0A04020102020204" pitchFamily="34" charset="0"/>
                  <a:cs typeface="Times New Roman" panose="02020603050405020304" pitchFamily="18" charset="0"/>
                </a:rPr>
                <a:t>Đ</a:t>
              </a:r>
            </a:p>
          </p:txBody>
        </p:sp>
        <p:sp>
          <p:nvSpPr>
            <p:cNvPr id="63" name="TextBox 62">
              <a:extLst>
                <a:ext uri="{FF2B5EF4-FFF2-40B4-BE49-F238E27FC236}">
                  <a16:creationId xmlns:a16="http://schemas.microsoft.com/office/drawing/2014/main" xmlns="" id="{92658E09-EB69-4980-90AF-9DCE4E9BEEF0}"/>
                </a:ext>
              </a:extLst>
            </p:cNvPr>
            <p:cNvSpPr txBox="1"/>
            <p:nvPr/>
          </p:nvSpPr>
          <p:spPr>
            <a:xfrm>
              <a:off x="3599979" y="2557508"/>
              <a:ext cx="385462" cy="249086"/>
            </a:xfrm>
            <a:prstGeom prst="rect">
              <a:avLst/>
            </a:prstGeom>
            <a:noFill/>
          </p:spPr>
          <p:txBody>
            <a:bodyPr wrap="square" rtlCol="0">
              <a:spAutoFit/>
            </a:bodyPr>
            <a:lstStyle/>
            <a:p>
              <a:pPr algn="ctr"/>
              <a:r>
                <a:rPr lang="en-US" b="1" dirty="0">
                  <a:latin typeface="Arial Black" panose="020B0A04020102020204" pitchFamily="34" charset="0"/>
                </a:rPr>
                <a:t>T</a:t>
              </a:r>
            </a:p>
          </p:txBody>
        </p:sp>
      </p:grpSp>
      <p:cxnSp>
        <p:nvCxnSpPr>
          <p:cNvPr id="65" name="Straight Arrow Connector 64">
            <a:extLst>
              <a:ext uri="{FF2B5EF4-FFF2-40B4-BE49-F238E27FC236}">
                <a16:creationId xmlns:a16="http://schemas.microsoft.com/office/drawing/2014/main" xmlns="" id="{54033EFA-52B9-42F3-99A7-8B209A87EBB8}"/>
              </a:ext>
            </a:extLst>
          </p:cNvPr>
          <p:cNvCxnSpPr>
            <a:cxnSpLocks/>
          </p:cNvCxnSpPr>
          <p:nvPr/>
        </p:nvCxnSpPr>
        <p:spPr>
          <a:xfrm flipH="1">
            <a:off x="7134215" y="2063635"/>
            <a:ext cx="328748" cy="404791"/>
          </a:xfrm>
          <a:prstGeom prst="straightConnector1">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6BC194E7-34F2-4DB1-92C4-194ED1E4B5AA}"/>
              </a:ext>
            </a:extLst>
          </p:cNvPr>
          <p:cNvCxnSpPr>
            <a:cxnSpLocks/>
          </p:cNvCxnSpPr>
          <p:nvPr/>
        </p:nvCxnSpPr>
        <p:spPr>
          <a:xfrm flipH="1" flipV="1">
            <a:off x="7121005" y="2764634"/>
            <a:ext cx="355163" cy="355271"/>
          </a:xfrm>
          <a:prstGeom prst="straightConnector1">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xmlns="" id="{FBF81DFA-BFC2-4752-BD13-80ACF63B2E9A}"/>
              </a:ext>
            </a:extLst>
          </p:cNvPr>
          <p:cNvGraphicFramePr>
            <a:graphicFrameLocks noGrp="1"/>
          </p:cNvGraphicFramePr>
          <p:nvPr>
            <p:extLst>
              <p:ext uri="{D42A27DB-BD31-4B8C-83A1-F6EECF244321}">
                <p14:modId xmlns:p14="http://schemas.microsoft.com/office/powerpoint/2010/main" val="1381882119"/>
              </p:ext>
            </p:extLst>
          </p:nvPr>
        </p:nvGraphicFramePr>
        <p:xfrm>
          <a:off x="4038851" y="3930814"/>
          <a:ext cx="7879880" cy="2625344"/>
        </p:xfrm>
        <a:graphic>
          <a:graphicData uri="http://schemas.openxmlformats.org/drawingml/2006/table">
            <a:tbl>
              <a:tblPr firstRow="1" firstCol="1" bandRow="1"/>
              <a:tblGrid>
                <a:gridCol w="1879597">
                  <a:extLst>
                    <a:ext uri="{9D8B030D-6E8A-4147-A177-3AD203B41FA5}">
                      <a16:colId xmlns:a16="http://schemas.microsoft.com/office/drawing/2014/main" xmlns="" val="1564334156"/>
                    </a:ext>
                  </a:extLst>
                </a:gridCol>
                <a:gridCol w="2948827">
                  <a:extLst>
                    <a:ext uri="{9D8B030D-6E8A-4147-A177-3AD203B41FA5}">
                      <a16:colId xmlns:a16="http://schemas.microsoft.com/office/drawing/2014/main" xmlns="" val="1459978174"/>
                    </a:ext>
                  </a:extLst>
                </a:gridCol>
                <a:gridCol w="3051456">
                  <a:extLst>
                    <a:ext uri="{9D8B030D-6E8A-4147-A177-3AD203B41FA5}">
                      <a16:colId xmlns:a16="http://schemas.microsoft.com/office/drawing/2014/main" xmlns="" val="3136513013"/>
                    </a:ext>
                  </a:extLst>
                </a:gridCol>
              </a:tblGrid>
              <a:tr h="731520">
                <a:tc>
                  <a:txBody>
                    <a:bodyPr/>
                    <a:lstStyle/>
                    <a:p>
                      <a:pPr algn="ctr">
                        <a:lnSpc>
                          <a:spcPct val="105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gió</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3DA"/>
                    </a:solidFill>
                  </a:tcPr>
                </a:tc>
                <a:tc>
                  <a:txBody>
                    <a:bodyPr/>
                    <a:lstStyle/>
                    <a:p>
                      <a:pPr algn="ctr">
                        <a:lnSpc>
                          <a:spcPct val="105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gió</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thổi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3DA"/>
                    </a:solidFill>
                  </a:tcPr>
                </a:tc>
                <a:tc>
                  <a:txBody>
                    <a:bodyPr/>
                    <a:lstStyle/>
                    <a:p>
                      <a:pPr algn="ctr">
                        <a:lnSpc>
                          <a:spcPct val="105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gió</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3DA"/>
                    </a:solidFill>
                  </a:tcPr>
                </a:tc>
                <a:extLst>
                  <a:ext uri="{0D108BD9-81ED-4DB2-BD59-A6C34878D82A}">
                    <a16:rowId xmlns:a16="http://schemas.microsoft.com/office/drawing/2014/main" xmlns="" val="2889052522"/>
                  </a:ext>
                </a:extLst>
              </a:tr>
              <a:tr h="1384475">
                <a:tc>
                  <a:txBody>
                    <a:bodyPr/>
                    <a:lstStyle/>
                    <a:p>
                      <a:pPr algn="ctr">
                        <a:lnSpc>
                          <a:spcPct val="105000"/>
                        </a:lnSpc>
                        <a:spcAft>
                          <a:spcPts val="800"/>
                        </a:spcAft>
                      </a:pPr>
                      <a:r>
                        <a:rPr lang="en-US" sz="4000" b="1" dirty="0" err="1">
                          <a:solidFill>
                            <a:srgbClr val="FF0000"/>
                          </a:solidFill>
                          <a:latin typeface="Times New Roman" pitchFamily="18" charset="0"/>
                          <a:cs typeface="Times New Roman" pitchFamily="18" charset="0"/>
                        </a:rPr>
                        <a:t>Đông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cực</a:t>
                      </a:r>
                      <a:endParaRPr lang="en-US" sz="3200" b="1" dirty="0">
                        <a:solidFill>
                          <a:srgbClr val="FF0000"/>
                        </a:solidFill>
                        <a:effectLst/>
                        <a:highlight>
                          <a:srgbClr val="C597F1"/>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5000"/>
                        </a:lnSpc>
                        <a:spcAft>
                          <a:spcPts val="800"/>
                        </a:spcAft>
                      </a:pPr>
                      <a:r>
                        <a:rPr lang="en-US"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vĩ</a:t>
                      </a:r>
                      <a:r>
                        <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90</a:t>
                      </a:r>
                      <a:r>
                        <a:rPr lang="en-US" sz="2800" b="1" baseline="30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N </a:t>
                      </a:r>
                      <a:r>
                        <a:rPr lang="en-US"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60</a:t>
                      </a:r>
                      <a:r>
                        <a:rPr lang="en-US" sz="2800" b="1" baseline="30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5000"/>
                        </a:lnSpc>
                        <a:spcAft>
                          <a:spcPts val="800"/>
                        </a:spcAft>
                      </a:pPr>
                      <a:r>
                        <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ở NCB, </a:t>
                      </a:r>
                      <a:r>
                        <a:rPr lang="en-US"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5000"/>
                        </a:lnSpc>
                        <a:spcAft>
                          <a:spcPts val="800"/>
                        </a:spcAft>
                      </a:pPr>
                      <a:r>
                        <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ở NCN, </a:t>
                      </a:r>
                      <a:r>
                        <a:rPr lang="en-US"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Nam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409127237"/>
                  </a:ext>
                </a:extLst>
              </a:tr>
            </a:tbl>
          </a:graphicData>
        </a:graphic>
      </p:graphicFrame>
      <p:sp>
        <p:nvSpPr>
          <p:cNvPr id="64" name="Rectangle 63"/>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2329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nodeType="clickEffect">
                                  <p:stCondLst>
                                    <p:cond delay="0"/>
                                  </p:stCondLst>
                                  <p:endCondLst>
                                    <p:cond evt="onNext" delay="0">
                                      <p:tgtEl>
                                        <p:sldTgt/>
                                      </p:tgtEl>
                                    </p:cond>
                                  </p:endCondLst>
                                  <p:childTnLst>
                                    <p:animClr clrSpc="hsl" dir="cw">
                                      <p:cBhvr override="childStyle">
                                        <p:cTn id="6" dur="1000" fill="hold"/>
                                        <p:tgtEl>
                                          <p:spTgt spid="3"/>
                                        </p:tgtEl>
                                        <p:attrNameLst>
                                          <p:attrName>style.color</p:attrName>
                                        </p:attrNameLst>
                                      </p:cBhvr>
                                      <p:by>
                                        <p:hsl h="7200000" s="0" l="0"/>
                                      </p:by>
                                    </p:animClr>
                                    <p:animClr clrSpc="hsl" dir="cw">
                                      <p:cBhvr>
                                        <p:cTn id="7" dur="1000" fill="hold"/>
                                        <p:tgtEl>
                                          <p:spTgt spid="3"/>
                                        </p:tgtEl>
                                        <p:attrNameLst>
                                          <p:attrName>fillcolor</p:attrName>
                                        </p:attrNameLst>
                                      </p:cBhvr>
                                      <p:by>
                                        <p:hsl h="7200000" s="0" l="0"/>
                                      </p:by>
                                    </p:animClr>
                                    <p:animClr clrSpc="hsl" dir="cw">
                                      <p:cBhvr>
                                        <p:cTn id="8" dur="1000" fill="hold"/>
                                        <p:tgtEl>
                                          <p:spTgt spid="3"/>
                                        </p:tgtEl>
                                        <p:attrNameLst>
                                          <p:attrName>stroke.color</p:attrName>
                                        </p:attrNameLst>
                                      </p:cBhvr>
                                      <p:by>
                                        <p:hsl h="7200000" s="0" l="0"/>
                                      </p:by>
                                    </p:animClr>
                                    <p:set>
                                      <p:cBhvr>
                                        <p:cTn id="9" dur="1000" fill="hold"/>
                                        <p:tgtEl>
                                          <p:spTgt spid="3"/>
                                        </p:tgtEl>
                                        <p:attrNameLst>
                                          <p:attrName>fill.type</p:attrName>
                                        </p:attrNameLst>
                                      </p:cBhvr>
                                      <p:to>
                                        <p:strVal val="solid"/>
                                      </p:to>
                                    </p:set>
                                  </p:childTnLst>
                                </p:cTn>
                              </p:par>
                              <p:par>
                                <p:cTn id="10" presetID="21" presetClass="emph" presetSubtype="0" repeatCount="indefinite" fill="hold" nodeType="withEffect">
                                  <p:stCondLst>
                                    <p:cond delay="0"/>
                                  </p:stCondLst>
                                  <p:endCondLst>
                                    <p:cond evt="onNext" delay="0">
                                      <p:tgtEl>
                                        <p:sldTgt/>
                                      </p:tgtEl>
                                    </p:cond>
                                  </p:endCondLst>
                                  <p:childTnLst>
                                    <p:animClr clrSpc="hsl" dir="cw">
                                      <p:cBhvr override="childStyle">
                                        <p:cTn id="11" dur="1000" fill="hold"/>
                                        <p:tgtEl>
                                          <p:spTgt spid="40"/>
                                        </p:tgtEl>
                                        <p:attrNameLst>
                                          <p:attrName>style.color</p:attrName>
                                        </p:attrNameLst>
                                      </p:cBhvr>
                                      <p:by>
                                        <p:hsl h="7200000" s="0" l="0"/>
                                      </p:by>
                                    </p:animClr>
                                    <p:animClr clrSpc="hsl" dir="cw">
                                      <p:cBhvr>
                                        <p:cTn id="12" dur="1000" fill="hold"/>
                                        <p:tgtEl>
                                          <p:spTgt spid="40"/>
                                        </p:tgtEl>
                                        <p:attrNameLst>
                                          <p:attrName>fillcolor</p:attrName>
                                        </p:attrNameLst>
                                      </p:cBhvr>
                                      <p:by>
                                        <p:hsl h="7200000" s="0" l="0"/>
                                      </p:by>
                                    </p:animClr>
                                    <p:animClr clrSpc="hsl" dir="cw">
                                      <p:cBhvr>
                                        <p:cTn id="13" dur="1000" fill="hold"/>
                                        <p:tgtEl>
                                          <p:spTgt spid="40"/>
                                        </p:tgtEl>
                                        <p:attrNameLst>
                                          <p:attrName>stroke.color</p:attrName>
                                        </p:attrNameLst>
                                      </p:cBhvr>
                                      <p:by>
                                        <p:hsl h="7200000" s="0" l="0"/>
                                      </p:by>
                                    </p:animClr>
                                    <p:set>
                                      <p:cBhvr>
                                        <p:cTn id="14" dur="1000" fill="hold"/>
                                        <p:tgtEl>
                                          <p:spTgt spid="40"/>
                                        </p:tgtEl>
                                        <p:attrNameLst>
                                          <p:attrName>fill.type</p:attrName>
                                        </p:attrNameLst>
                                      </p:cBhvr>
                                      <p:to>
                                        <p:strVal val="solid"/>
                                      </p:to>
                                    </p:set>
                                  </p:childTnLst>
                                </p:cTn>
                              </p:par>
                              <p:par>
                                <p:cTn id="15" presetID="21" presetClass="emph" presetSubtype="0" repeatCount="indefinite" fill="hold" nodeType="withEffect">
                                  <p:stCondLst>
                                    <p:cond delay="0"/>
                                  </p:stCondLst>
                                  <p:endCondLst>
                                    <p:cond evt="onNext" delay="0">
                                      <p:tgtEl>
                                        <p:sldTgt/>
                                      </p:tgtEl>
                                    </p:cond>
                                  </p:endCondLst>
                                  <p:childTnLst>
                                    <p:animClr clrSpc="hsl" dir="cw">
                                      <p:cBhvr override="childStyle">
                                        <p:cTn id="16" dur="1000" fill="hold"/>
                                        <p:tgtEl>
                                          <p:spTgt spid="44"/>
                                        </p:tgtEl>
                                        <p:attrNameLst>
                                          <p:attrName>style.color</p:attrName>
                                        </p:attrNameLst>
                                      </p:cBhvr>
                                      <p:by>
                                        <p:hsl h="7200000" s="0" l="0"/>
                                      </p:by>
                                    </p:animClr>
                                    <p:animClr clrSpc="hsl" dir="cw">
                                      <p:cBhvr>
                                        <p:cTn id="17" dur="1000" fill="hold"/>
                                        <p:tgtEl>
                                          <p:spTgt spid="44"/>
                                        </p:tgtEl>
                                        <p:attrNameLst>
                                          <p:attrName>fillcolor</p:attrName>
                                        </p:attrNameLst>
                                      </p:cBhvr>
                                      <p:by>
                                        <p:hsl h="7200000" s="0" l="0"/>
                                      </p:by>
                                    </p:animClr>
                                    <p:animClr clrSpc="hsl" dir="cw">
                                      <p:cBhvr>
                                        <p:cTn id="18" dur="1000" fill="hold"/>
                                        <p:tgtEl>
                                          <p:spTgt spid="44"/>
                                        </p:tgtEl>
                                        <p:attrNameLst>
                                          <p:attrName>stroke.color</p:attrName>
                                        </p:attrNameLst>
                                      </p:cBhvr>
                                      <p:by>
                                        <p:hsl h="7200000" s="0" l="0"/>
                                      </p:by>
                                    </p:animClr>
                                    <p:set>
                                      <p:cBhvr>
                                        <p:cTn id="19" dur="1000" fill="hold"/>
                                        <p:tgtEl>
                                          <p:spTgt spid="44"/>
                                        </p:tgtEl>
                                        <p:attrNameLst>
                                          <p:attrName>fill.type</p:attrName>
                                        </p:attrNameLst>
                                      </p:cBhvr>
                                      <p:to>
                                        <p:strVal val="solid"/>
                                      </p:to>
                                    </p:set>
                                  </p:childTnLst>
                                </p:cTn>
                              </p:par>
                              <p:par>
                                <p:cTn id="20" presetID="21" presetClass="emph" presetSubtype="0" repeatCount="indefinite" fill="hold" nodeType="withEffect">
                                  <p:stCondLst>
                                    <p:cond delay="0"/>
                                  </p:stCondLst>
                                  <p:endCondLst>
                                    <p:cond evt="onNext" delay="0">
                                      <p:tgtEl>
                                        <p:sldTgt/>
                                      </p:tgtEl>
                                    </p:cond>
                                  </p:endCondLst>
                                  <p:childTnLst>
                                    <p:animClr clrSpc="hsl" dir="cw">
                                      <p:cBhvr override="childStyle">
                                        <p:cTn id="21" dur="1000" fill="hold"/>
                                        <p:tgtEl>
                                          <p:spTgt spid="45"/>
                                        </p:tgtEl>
                                        <p:attrNameLst>
                                          <p:attrName>style.color</p:attrName>
                                        </p:attrNameLst>
                                      </p:cBhvr>
                                      <p:by>
                                        <p:hsl h="7200000" s="0" l="0"/>
                                      </p:by>
                                    </p:animClr>
                                    <p:animClr clrSpc="hsl" dir="cw">
                                      <p:cBhvr>
                                        <p:cTn id="22" dur="1000" fill="hold"/>
                                        <p:tgtEl>
                                          <p:spTgt spid="45"/>
                                        </p:tgtEl>
                                        <p:attrNameLst>
                                          <p:attrName>fillcolor</p:attrName>
                                        </p:attrNameLst>
                                      </p:cBhvr>
                                      <p:by>
                                        <p:hsl h="7200000" s="0" l="0"/>
                                      </p:by>
                                    </p:animClr>
                                    <p:animClr clrSpc="hsl" dir="cw">
                                      <p:cBhvr>
                                        <p:cTn id="23" dur="1000" fill="hold"/>
                                        <p:tgtEl>
                                          <p:spTgt spid="45"/>
                                        </p:tgtEl>
                                        <p:attrNameLst>
                                          <p:attrName>stroke.color</p:attrName>
                                        </p:attrNameLst>
                                      </p:cBhvr>
                                      <p:by>
                                        <p:hsl h="7200000" s="0" l="0"/>
                                      </p:by>
                                    </p:animClr>
                                    <p:set>
                                      <p:cBhvr>
                                        <p:cTn id="24" dur="1000" fill="hold"/>
                                        <p:tgtEl>
                                          <p:spTgt spid="45"/>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1" presetClass="emph" presetSubtype="0" repeatCount="indefinite" fill="hold" nodeType="clickEffect">
                                  <p:stCondLst>
                                    <p:cond delay="0"/>
                                  </p:stCondLst>
                                  <p:childTnLst>
                                    <p:animClr clrSpc="hsl" dir="cw">
                                      <p:cBhvr override="childStyle">
                                        <p:cTn id="28" dur="1000" fill="hold"/>
                                        <p:tgtEl>
                                          <p:spTgt spid="59"/>
                                        </p:tgtEl>
                                        <p:attrNameLst>
                                          <p:attrName>style.color</p:attrName>
                                        </p:attrNameLst>
                                      </p:cBhvr>
                                      <p:by>
                                        <p:hsl h="7200000" s="0" l="0"/>
                                      </p:by>
                                    </p:animClr>
                                    <p:animClr clrSpc="hsl" dir="cw">
                                      <p:cBhvr>
                                        <p:cTn id="29" dur="1000" fill="hold"/>
                                        <p:tgtEl>
                                          <p:spTgt spid="59"/>
                                        </p:tgtEl>
                                        <p:attrNameLst>
                                          <p:attrName>fillcolor</p:attrName>
                                        </p:attrNameLst>
                                      </p:cBhvr>
                                      <p:by>
                                        <p:hsl h="7200000" s="0" l="0"/>
                                      </p:by>
                                    </p:animClr>
                                    <p:animClr clrSpc="hsl" dir="cw">
                                      <p:cBhvr>
                                        <p:cTn id="30" dur="1000" fill="hold"/>
                                        <p:tgtEl>
                                          <p:spTgt spid="59"/>
                                        </p:tgtEl>
                                        <p:attrNameLst>
                                          <p:attrName>stroke.color</p:attrName>
                                        </p:attrNameLst>
                                      </p:cBhvr>
                                      <p:by>
                                        <p:hsl h="7200000" s="0" l="0"/>
                                      </p:by>
                                    </p:animClr>
                                    <p:set>
                                      <p:cBhvr>
                                        <p:cTn id="31" dur="1000" fill="hold"/>
                                        <p:tgtEl>
                                          <p:spTgt spid="59"/>
                                        </p:tgtEl>
                                        <p:attrNameLst>
                                          <p:attrName>fill.type</p:attrName>
                                        </p:attrNameLst>
                                      </p:cBhvr>
                                      <p:to>
                                        <p:strVal val="solid"/>
                                      </p:to>
                                    </p:set>
                                  </p:childTnLst>
                                </p:cTn>
                              </p:par>
                              <p:par>
                                <p:cTn id="32" presetID="21" presetClass="emph" presetSubtype="0" repeatCount="indefinite" fill="hold" nodeType="withEffect">
                                  <p:stCondLst>
                                    <p:cond delay="0"/>
                                  </p:stCondLst>
                                  <p:childTnLst>
                                    <p:animClr clrSpc="hsl" dir="cw">
                                      <p:cBhvr override="childStyle">
                                        <p:cTn id="33" dur="1000" fill="hold"/>
                                        <p:tgtEl>
                                          <p:spTgt spid="58"/>
                                        </p:tgtEl>
                                        <p:attrNameLst>
                                          <p:attrName>style.color</p:attrName>
                                        </p:attrNameLst>
                                      </p:cBhvr>
                                      <p:by>
                                        <p:hsl h="7200000" s="0" l="0"/>
                                      </p:by>
                                    </p:animClr>
                                    <p:animClr clrSpc="hsl" dir="cw">
                                      <p:cBhvr>
                                        <p:cTn id="34" dur="1000" fill="hold"/>
                                        <p:tgtEl>
                                          <p:spTgt spid="58"/>
                                        </p:tgtEl>
                                        <p:attrNameLst>
                                          <p:attrName>fillcolor</p:attrName>
                                        </p:attrNameLst>
                                      </p:cBhvr>
                                      <p:by>
                                        <p:hsl h="7200000" s="0" l="0"/>
                                      </p:by>
                                    </p:animClr>
                                    <p:animClr clrSpc="hsl" dir="cw">
                                      <p:cBhvr>
                                        <p:cTn id="35" dur="1000" fill="hold"/>
                                        <p:tgtEl>
                                          <p:spTgt spid="58"/>
                                        </p:tgtEl>
                                        <p:attrNameLst>
                                          <p:attrName>stroke.color</p:attrName>
                                        </p:attrNameLst>
                                      </p:cBhvr>
                                      <p:by>
                                        <p:hsl h="7200000" s="0" l="0"/>
                                      </p:by>
                                    </p:animClr>
                                    <p:set>
                                      <p:cBhvr>
                                        <p:cTn id="36" dur="1000" fill="hold"/>
                                        <p:tgtEl>
                                          <p:spTgt spid="58"/>
                                        </p:tgtEl>
                                        <p:attrNameLst>
                                          <p:attrName>fill.type</p:attrName>
                                        </p:attrNameLst>
                                      </p:cBhvr>
                                      <p:to>
                                        <p:strVal val="solid"/>
                                      </p:to>
                                    </p:set>
                                  </p:childTnLst>
                                </p:cTn>
                              </p:par>
                              <p:par>
                                <p:cTn id="37" presetID="21" presetClass="emph" presetSubtype="0" repeatCount="indefinite" fill="hold" nodeType="withEffect">
                                  <p:stCondLst>
                                    <p:cond delay="0"/>
                                  </p:stCondLst>
                                  <p:childTnLst>
                                    <p:animClr clrSpc="hsl" dir="cw">
                                      <p:cBhvr override="childStyle">
                                        <p:cTn id="38" dur="1000" fill="hold"/>
                                        <p:tgtEl>
                                          <p:spTgt spid="57"/>
                                        </p:tgtEl>
                                        <p:attrNameLst>
                                          <p:attrName>style.color</p:attrName>
                                        </p:attrNameLst>
                                      </p:cBhvr>
                                      <p:by>
                                        <p:hsl h="7200000" s="0" l="0"/>
                                      </p:by>
                                    </p:animClr>
                                    <p:animClr clrSpc="hsl" dir="cw">
                                      <p:cBhvr>
                                        <p:cTn id="39" dur="1000" fill="hold"/>
                                        <p:tgtEl>
                                          <p:spTgt spid="57"/>
                                        </p:tgtEl>
                                        <p:attrNameLst>
                                          <p:attrName>fillcolor</p:attrName>
                                        </p:attrNameLst>
                                      </p:cBhvr>
                                      <p:by>
                                        <p:hsl h="7200000" s="0" l="0"/>
                                      </p:by>
                                    </p:animClr>
                                    <p:animClr clrSpc="hsl" dir="cw">
                                      <p:cBhvr>
                                        <p:cTn id="40" dur="1000" fill="hold"/>
                                        <p:tgtEl>
                                          <p:spTgt spid="57"/>
                                        </p:tgtEl>
                                        <p:attrNameLst>
                                          <p:attrName>stroke.color</p:attrName>
                                        </p:attrNameLst>
                                      </p:cBhvr>
                                      <p:by>
                                        <p:hsl h="7200000" s="0" l="0"/>
                                      </p:by>
                                    </p:animClr>
                                    <p:set>
                                      <p:cBhvr>
                                        <p:cTn id="41" dur="1000" fill="hold"/>
                                        <p:tgtEl>
                                          <p:spTgt spid="57"/>
                                        </p:tgtEl>
                                        <p:attrNameLst>
                                          <p:attrName>fill.type</p:attrName>
                                        </p:attrNameLst>
                                      </p:cBhvr>
                                      <p:to>
                                        <p:strVal val="solid"/>
                                      </p:to>
                                    </p:set>
                                  </p:childTnLst>
                                </p:cTn>
                              </p:par>
                              <p:par>
                                <p:cTn id="42" presetID="21" presetClass="emph" presetSubtype="0" repeatCount="indefinite" fill="hold" nodeType="withEffect">
                                  <p:stCondLst>
                                    <p:cond delay="0"/>
                                  </p:stCondLst>
                                  <p:childTnLst>
                                    <p:animClr clrSpc="hsl" dir="cw">
                                      <p:cBhvr override="childStyle">
                                        <p:cTn id="43" dur="1000" fill="hold"/>
                                        <p:tgtEl>
                                          <p:spTgt spid="1830"/>
                                        </p:tgtEl>
                                        <p:attrNameLst>
                                          <p:attrName>style.color</p:attrName>
                                        </p:attrNameLst>
                                      </p:cBhvr>
                                      <p:by>
                                        <p:hsl h="7200000" s="0" l="0"/>
                                      </p:by>
                                    </p:animClr>
                                    <p:animClr clrSpc="hsl" dir="cw">
                                      <p:cBhvr>
                                        <p:cTn id="44" dur="1000" fill="hold"/>
                                        <p:tgtEl>
                                          <p:spTgt spid="1830"/>
                                        </p:tgtEl>
                                        <p:attrNameLst>
                                          <p:attrName>fillcolor</p:attrName>
                                        </p:attrNameLst>
                                      </p:cBhvr>
                                      <p:by>
                                        <p:hsl h="7200000" s="0" l="0"/>
                                      </p:by>
                                    </p:animClr>
                                    <p:animClr clrSpc="hsl" dir="cw">
                                      <p:cBhvr>
                                        <p:cTn id="45" dur="1000" fill="hold"/>
                                        <p:tgtEl>
                                          <p:spTgt spid="1830"/>
                                        </p:tgtEl>
                                        <p:attrNameLst>
                                          <p:attrName>stroke.color</p:attrName>
                                        </p:attrNameLst>
                                      </p:cBhvr>
                                      <p:by>
                                        <p:hsl h="7200000" s="0" l="0"/>
                                      </p:by>
                                    </p:animClr>
                                    <p:set>
                                      <p:cBhvr>
                                        <p:cTn id="46" dur="1000" fill="hold"/>
                                        <p:tgtEl>
                                          <p:spTgt spid="1830"/>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0" presetClass="entr" presetSubtype="0" fill="hold"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edge">
                                      <p:cBhvr>
                                        <p:cTn id="51" dur="2000"/>
                                        <p:tgtEl>
                                          <p:spTgt spid="65"/>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mph" presetSubtype="0" fill="hold" nodeType="clickEffect">
                                  <p:stCondLst>
                                    <p:cond delay="0"/>
                                  </p:stCondLst>
                                  <p:childTnLst>
                                    <p:animClr clrSpc="hsl" dir="cw">
                                      <p:cBhvr override="childStyle">
                                        <p:cTn id="55" dur="500" fill="hold"/>
                                        <p:tgtEl>
                                          <p:spTgt spid="65"/>
                                        </p:tgtEl>
                                        <p:attrNameLst>
                                          <p:attrName>style.color</p:attrName>
                                        </p:attrNameLst>
                                      </p:cBhvr>
                                      <p:by>
                                        <p:hsl h="7200000" s="0" l="0"/>
                                      </p:by>
                                    </p:animClr>
                                    <p:animClr clrSpc="hsl" dir="cw">
                                      <p:cBhvr>
                                        <p:cTn id="56" dur="500" fill="hold"/>
                                        <p:tgtEl>
                                          <p:spTgt spid="65"/>
                                        </p:tgtEl>
                                        <p:attrNameLst>
                                          <p:attrName>fillcolor</p:attrName>
                                        </p:attrNameLst>
                                      </p:cBhvr>
                                      <p:by>
                                        <p:hsl h="7200000" s="0" l="0"/>
                                      </p:by>
                                    </p:animClr>
                                    <p:animClr clrSpc="hsl" dir="cw">
                                      <p:cBhvr>
                                        <p:cTn id="57" dur="500" fill="hold"/>
                                        <p:tgtEl>
                                          <p:spTgt spid="65"/>
                                        </p:tgtEl>
                                        <p:attrNameLst>
                                          <p:attrName>stroke.color</p:attrName>
                                        </p:attrNameLst>
                                      </p:cBhvr>
                                      <p:by>
                                        <p:hsl h="7200000" s="0" l="0"/>
                                      </p:by>
                                    </p:animClr>
                                    <p:set>
                                      <p:cBhvr>
                                        <p:cTn id="58" dur="500" fill="hold"/>
                                        <p:tgtEl>
                                          <p:spTgt spid="65"/>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1" presetClass="emph" presetSubtype="0" repeatCount="indefinite" fill="hold" nodeType="clickEffect">
                                  <p:stCondLst>
                                    <p:cond delay="0"/>
                                  </p:stCondLst>
                                  <p:childTnLst>
                                    <p:animClr clrSpc="hsl" dir="cw">
                                      <p:cBhvr override="childStyle">
                                        <p:cTn id="62" dur="1000" fill="hold"/>
                                        <p:tgtEl>
                                          <p:spTgt spid="76"/>
                                        </p:tgtEl>
                                        <p:attrNameLst>
                                          <p:attrName>style.color</p:attrName>
                                        </p:attrNameLst>
                                      </p:cBhvr>
                                      <p:by>
                                        <p:hsl h="7200000" s="0" l="0"/>
                                      </p:by>
                                    </p:animClr>
                                    <p:animClr clrSpc="hsl" dir="cw">
                                      <p:cBhvr>
                                        <p:cTn id="63" dur="1000" fill="hold"/>
                                        <p:tgtEl>
                                          <p:spTgt spid="76"/>
                                        </p:tgtEl>
                                        <p:attrNameLst>
                                          <p:attrName>fillcolor</p:attrName>
                                        </p:attrNameLst>
                                      </p:cBhvr>
                                      <p:by>
                                        <p:hsl h="7200000" s="0" l="0"/>
                                      </p:by>
                                    </p:animClr>
                                    <p:animClr clrSpc="hsl" dir="cw">
                                      <p:cBhvr>
                                        <p:cTn id="64" dur="1000" fill="hold"/>
                                        <p:tgtEl>
                                          <p:spTgt spid="76"/>
                                        </p:tgtEl>
                                        <p:attrNameLst>
                                          <p:attrName>stroke.color</p:attrName>
                                        </p:attrNameLst>
                                      </p:cBhvr>
                                      <p:by>
                                        <p:hsl h="7200000" s="0" l="0"/>
                                      </p:by>
                                    </p:animClr>
                                    <p:set>
                                      <p:cBhvr>
                                        <p:cTn id="65" dur="1000" fill="hold"/>
                                        <p:tgtEl>
                                          <p:spTgt spid="76"/>
                                        </p:tgtEl>
                                        <p:attrNameLst>
                                          <p:attrName>fill.type</p:attrName>
                                        </p:attrNameLst>
                                      </p:cBhvr>
                                      <p:to>
                                        <p:strVal val="solid"/>
                                      </p:to>
                                    </p:set>
                                  </p:childTnLst>
                                </p:cTn>
                              </p:par>
                              <p:par>
                                <p:cTn id="66" presetID="21" presetClass="emph" presetSubtype="0" repeatCount="indefinite" fill="hold" nodeType="withEffect">
                                  <p:stCondLst>
                                    <p:cond delay="0"/>
                                  </p:stCondLst>
                                  <p:childTnLst>
                                    <p:animClr clrSpc="hsl" dir="cw">
                                      <p:cBhvr override="childStyle">
                                        <p:cTn id="67" dur="1000" fill="hold"/>
                                        <p:tgtEl>
                                          <p:spTgt spid="77"/>
                                        </p:tgtEl>
                                        <p:attrNameLst>
                                          <p:attrName>style.color</p:attrName>
                                        </p:attrNameLst>
                                      </p:cBhvr>
                                      <p:by>
                                        <p:hsl h="7200000" s="0" l="0"/>
                                      </p:by>
                                    </p:animClr>
                                    <p:animClr clrSpc="hsl" dir="cw">
                                      <p:cBhvr>
                                        <p:cTn id="68" dur="1000" fill="hold"/>
                                        <p:tgtEl>
                                          <p:spTgt spid="77"/>
                                        </p:tgtEl>
                                        <p:attrNameLst>
                                          <p:attrName>fillcolor</p:attrName>
                                        </p:attrNameLst>
                                      </p:cBhvr>
                                      <p:by>
                                        <p:hsl h="7200000" s="0" l="0"/>
                                      </p:by>
                                    </p:animClr>
                                    <p:animClr clrSpc="hsl" dir="cw">
                                      <p:cBhvr>
                                        <p:cTn id="69" dur="1000" fill="hold"/>
                                        <p:tgtEl>
                                          <p:spTgt spid="77"/>
                                        </p:tgtEl>
                                        <p:attrNameLst>
                                          <p:attrName>stroke.color</p:attrName>
                                        </p:attrNameLst>
                                      </p:cBhvr>
                                      <p:by>
                                        <p:hsl h="7200000" s="0" l="0"/>
                                      </p:by>
                                    </p:animClr>
                                    <p:set>
                                      <p:cBhvr>
                                        <p:cTn id="70" dur="1000" fill="hold"/>
                                        <p:tgtEl>
                                          <p:spTgt spid="77"/>
                                        </p:tgtEl>
                                        <p:attrNameLst>
                                          <p:attrName>fill.type</p:attrName>
                                        </p:attrNameLst>
                                      </p:cBhvr>
                                      <p:to>
                                        <p:strVal val="solid"/>
                                      </p:to>
                                    </p:set>
                                  </p:childTnLst>
                                </p:cTn>
                              </p:par>
                              <p:par>
                                <p:cTn id="71" presetID="21" presetClass="emph" presetSubtype="0" repeatCount="indefinite" fill="hold" nodeType="withEffect">
                                  <p:stCondLst>
                                    <p:cond delay="0"/>
                                  </p:stCondLst>
                                  <p:childTnLst>
                                    <p:animClr clrSpc="hsl" dir="cw">
                                      <p:cBhvr override="childStyle">
                                        <p:cTn id="72" dur="1000" fill="hold"/>
                                        <p:tgtEl>
                                          <p:spTgt spid="78"/>
                                        </p:tgtEl>
                                        <p:attrNameLst>
                                          <p:attrName>style.color</p:attrName>
                                        </p:attrNameLst>
                                      </p:cBhvr>
                                      <p:by>
                                        <p:hsl h="7200000" s="0" l="0"/>
                                      </p:by>
                                    </p:animClr>
                                    <p:animClr clrSpc="hsl" dir="cw">
                                      <p:cBhvr>
                                        <p:cTn id="73" dur="1000" fill="hold"/>
                                        <p:tgtEl>
                                          <p:spTgt spid="78"/>
                                        </p:tgtEl>
                                        <p:attrNameLst>
                                          <p:attrName>fillcolor</p:attrName>
                                        </p:attrNameLst>
                                      </p:cBhvr>
                                      <p:by>
                                        <p:hsl h="7200000" s="0" l="0"/>
                                      </p:by>
                                    </p:animClr>
                                    <p:animClr clrSpc="hsl" dir="cw">
                                      <p:cBhvr>
                                        <p:cTn id="74" dur="1000" fill="hold"/>
                                        <p:tgtEl>
                                          <p:spTgt spid="78"/>
                                        </p:tgtEl>
                                        <p:attrNameLst>
                                          <p:attrName>stroke.color</p:attrName>
                                        </p:attrNameLst>
                                      </p:cBhvr>
                                      <p:by>
                                        <p:hsl h="7200000" s="0" l="0"/>
                                      </p:by>
                                    </p:animClr>
                                    <p:set>
                                      <p:cBhvr>
                                        <p:cTn id="75" dur="1000" fill="hold"/>
                                        <p:tgtEl>
                                          <p:spTgt spid="78"/>
                                        </p:tgtEl>
                                        <p:attrNameLst>
                                          <p:attrName>fill.type</p:attrName>
                                        </p:attrNameLst>
                                      </p:cBhvr>
                                      <p:to>
                                        <p:strVal val="solid"/>
                                      </p:to>
                                    </p:set>
                                  </p:childTnLst>
                                </p:cTn>
                              </p:par>
                              <p:par>
                                <p:cTn id="76" presetID="21" presetClass="emph" presetSubtype="0" repeatCount="indefinite" fill="hold" nodeType="withEffect">
                                  <p:stCondLst>
                                    <p:cond delay="0"/>
                                  </p:stCondLst>
                                  <p:childTnLst>
                                    <p:animClr clrSpc="hsl" dir="cw">
                                      <p:cBhvr override="childStyle">
                                        <p:cTn id="77" dur="1000" fill="hold"/>
                                        <p:tgtEl>
                                          <p:spTgt spid="79"/>
                                        </p:tgtEl>
                                        <p:attrNameLst>
                                          <p:attrName>style.color</p:attrName>
                                        </p:attrNameLst>
                                      </p:cBhvr>
                                      <p:by>
                                        <p:hsl h="7200000" s="0" l="0"/>
                                      </p:by>
                                    </p:animClr>
                                    <p:animClr clrSpc="hsl" dir="cw">
                                      <p:cBhvr>
                                        <p:cTn id="78" dur="1000" fill="hold"/>
                                        <p:tgtEl>
                                          <p:spTgt spid="79"/>
                                        </p:tgtEl>
                                        <p:attrNameLst>
                                          <p:attrName>fillcolor</p:attrName>
                                        </p:attrNameLst>
                                      </p:cBhvr>
                                      <p:by>
                                        <p:hsl h="7200000" s="0" l="0"/>
                                      </p:by>
                                    </p:animClr>
                                    <p:animClr clrSpc="hsl" dir="cw">
                                      <p:cBhvr>
                                        <p:cTn id="79" dur="1000" fill="hold"/>
                                        <p:tgtEl>
                                          <p:spTgt spid="79"/>
                                        </p:tgtEl>
                                        <p:attrNameLst>
                                          <p:attrName>stroke.color</p:attrName>
                                        </p:attrNameLst>
                                      </p:cBhvr>
                                      <p:by>
                                        <p:hsl h="7200000" s="0" l="0"/>
                                      </p:by>
                                    </p:animClr>
                                    <p:set>
                                      <p:cBhvr>
                                        <p:cTn id="80" dur="1000" fill="hold"/>
                                        <p:tgtEl>
                                          <p:spTgt spid="79"/>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down)">
                                      <p:cBhvr>
                                        <p:cTn id="85" dur="500"/>
                                        <p:tgtEl>
                                          <p:spTgt spid="68"/>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mph" presetSubtype="0" fill="hold" nodeType="clickEffect">
                                  <p:stCondLst>
                                    <p:cond delay="0"/>
                                  </p:stCondLst>
                                  <p:childTnLst>
                                    <p:animClr clrSpc="hsl" dir="cw">
                                      <p:cBhvr override="childStyle">
                                        <p:cTn id="89" dur="500" fill="hold"/>
                                        <p:tgtEl>
                                          <p:spTgt spid="68"/>
                                        </p:tgtEl>
                                        <p:attrNameLst>
                                          <p:attrName>style.color</p:attrName>
                                        </p:attrNameLst>
                                      </p:cBhvr>
                                      <p:by>
                                        <p:hsl h="7200000" s="0" l="0"/>
                                      </p:by>
                                    </p:animClr>
                                    <p:animClr clrSpc="hsl" dir="cw">
                                      <p:cBhvr>
                                        <p:cTn id="90" dur="500" fill="hold"/>
                                        <p:tgtEl>
                                          <p:spTgt spid="68"/>
                                        </p:tgtEl>
                                        <p:attrNameLst>
                                          <p:attrName>fillcolor</p:attrName>
                                        </p:attrNameLst>
                                      </p:cBhvr>
                                      <p:by>
                                        <p:hsl h="7200000" s="0" l="0"/>
                                      </p:by>
                                    </p:animClr>
                                    <p:animClr clrSpc="hsl" dir="cw">
                                      <p:cBhvr>
                                        <p:cTn id="91" dur="500" fill="hold"/>
                                        <p:tgtEl>
                                          <p:spTgt spid="68"/>
                                        </p:tgtEl>
                                        <p:attrNameLst>
                                          <p:attrName>stroke.color</p:attrName>
                                        </p:attrNameLst>
                                      </p:cBhvr>
                                      <p:by>
                                        <p:hsl h="7200000" s="0" l="0"/>
                                      </p:by>
                                    </p:animClr>
                                    <p:set>
                                      <p:cBhvr>
                                        <p:cTn id="92" dur="500" fill="hold"/>
                                        <p:tgtEl>
                                          <p:spTgt spid="68"/>
                                        </p:tgtEl>
                                        <p:attrNameLst>
                                          <p:attrName>fill.type</p:attrName>
                                        </p:attrNameLst>
                                      </p:cBhvr>
                                      <p:to>
                                        <p:strVal val="solid"/>
                                      </p:to>
                                    </p:se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barn(inVertical)">
                                      <p:cBhvr>
                                        <p:cTn id="9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4"/>
        <p:cNvGrpSpPr/>
        <p:nvPr/>
      </p:nvGrpSpPr>
      <p:grpSpPr>
        <a:xfrm>
          <a:off x="0" y="0"/>
          <a:ext cx="0" cy="0"/>
          <a:chOff x="0" y="0"/>
          <a:chExt cx="0" cy="0"/>
        </a:xfrm>
      </p:grpSpPr>
      <p:pic>
        <p:nvPicPr>
          <p:cNvPr id="3074" name="Picture 2" descr="Quan sát hình 12.5, em hãy cho biết Trái đất có các đai khí áp nào? -  Tech12h">
            <a:extLst>
              <a:ext uri="{FF2B5EF4-FFF2-40B4-BE49-F238E27FC236}">
                <a16:creationId xmlns:a16="http://schemas.microsoft.com/office/drawing/2014/main" xmlns="" id="{0CB1EBBC-1737-415F-BE5F-2A5993EB0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09" y="1456991"/>
            <a:ext cx="4099827" cy="4458064"/>
          </a:xfrm>
          <a:prstGeom prst="rect">
            <a:avLst/>
          </a:prstGeom>
          <a:noFill/>
          <a:extLst>
            <a:ext uri="{909E8E84-426E-40DD-AFC4-6F175D3DCCD1}">
              <a14:hiddenFill xmlns:a14="http://schemas.microsoft.com/office/drawing/2010/main">
                <a:solidFill>
                  <a:srgbClr val="FFFFFF"/>
                </a:solidFill>
              </a14:hiddenFill>
            </a:ext>
          </a:extLst>
        </p:spPr>
      </p:pic>
      <p:sp>
        <p:nvSpPr>
          <p:cNvPr id="1848" name="Google Shape;1848;p35"/>
          <p:cNvSpPr/>
          <p:nvPr/>
        </p:nvSpPr>
        <p:spPr>
          <a:xfrm>
            <a:off x="10791731" y="5194603"/>
            <a:ext cx="1501524" cy="720452"/>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TextBox 4">
            <a:extLst>
              <a:ext uri="{FF2B5EF4-FFF2-40B4-BE49-F238E27FC236}">
                <a16:creationId xmlns:a16="http://schemas.microsoft.com/office/drawing/2014/main" xmlns="" id="{FF6F339E-4F9C-4299-BB3B-E3DB4E27DA3F}"/>
              </a:ext>
            </a:extLst>
          </p:cNvPr>
          <p:cNvSpPr txBox="1"/>
          <p:nvPr/>
        </p:nvSpPr>
        <p:spPr>
          <a:xfrm>
            <a:off x="221209" y="156141"/>
            <a:ext cx="4669515"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2. </a:t>
            </a:r>
            <a:r>
              <a:rPr lang="en-US" sz="4000" b="1" dirty="0" err="1">
                <a:solidFill>
                  <a:srgbClr val="FF0000"/>
                </a:solidFill>
                <a:latin typeface="Times New Roman" panose="02020603050405020304" pitchFamily="18" charset="0"/>
                <a:cs typeface="Times New Roman" panose="02020603050405020304" pitchFamily="18" charset="0"/>
              </a:rPr>
              <a:t>Gió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trên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a:t>
            </a:r>
          </a:p>
        </p:txBody>
      </p:sp>
      <p:graphicFrame>
        <p:nvGraphicFramePr>
          <p:cNvPr id="3" name="Table 2">
            <a:extLst>
              <a:ext uri="{FF2B5EF4-FFF2-40B4-BE49-F238E27FC236}">
                <a16:creationId xmlns:a16="http://schemas.microsoft.com/office/drawing/2014/main" xmlns="" id="{E45ABC5F-F320-4A55-B3CD-3C9CC3481A63}"/>
              </a:ext>
            </a:extLst>
          </p:cNvPr>
          <p:cNvGraphicFramePr>
            <a:graphicFrameLocks noGrp="1"/>
          </p:cNvGraphicFramePr>
          <p:nvPr>
            <p:extLst>
              <p:ext uri="{D42A27DB-BD31-4B8C-83A1-F6EECF244321}">
                <p14:modId xmlns:p14="http://schemas.microsoft.com/office/powerpoint/2010/main" val="3240056982"/>
              </p:ext>
            </p:extLst>
          </p:nvPr>
        </p:nvGraphicFramePr>
        <p:xfrm>
          <a:off x="4177862" y="1609647"/>
          <a:ext cx="7835463" cy="4853782"/>
        </p:xfrm>
        <a:graphic>
          <a:graphicData uri="http://schemas.openxmlformats.org/drawingml/2006/table">
            <a:tbl>
              <a:tblPr firstRow="1" firstCol="1" bandRow="1"/>
              <a:tblGrid>
                <a:gridCol w="1869002">
                  <a:extLst>
                    <a:ext uri="{9D8B030D-6E8A-4147-A177-3AD203B41FA5}">
                      <a16:colId xmlns:a16="http://schemas.microsoft.com/office/drawing/2014/main" xmlns="" val="4185452530"/>
                    </a:ext>
                  </a:extLst>
                </a:gridCol>
                <a:gridCol w="2277419">
                  <a:extLst>
                    <a:ext uri="{9D8B030D-6E8A-4147-A177-3AD203B41FA5}">
                      <a16:colId xmlns:a16="http://schemas.microsoft.com/office/drawing/2014/main" xmlns="" val="3080255744"/>
                    </a:ext>
                  </a:extLst>
                </a:gridCol>
                <a:gridCol w="3689042">
                  <a:extLst>
                    <a:ext uri="{9D8B030D-6E8A-4147-A177-3AD203B41FA5}">
                      <a16:colId xmlns:a16="http://schemas.microsoft.com/office/drawing/2014/main" xmlns="" val="1013633420"/>
                    </a:ext>
                  </a:extLst>
                </a:gridCol>
              </a:tblGrid>
              <a:tr h="548640">
                <a:tc>
                  <a:txBody>
                    <a:bodyPr/>
                    <a:lstStyle/>
                    <a:p>
                      <a:pPr algn="ctr">
                        <a:lnSpc>
                          <a:spcPct val="105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gió</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3DA"/>
                    </a:solidFill>
                  </a:tcPr>
                </a:tc>
                <a:tc>
                  <a:txBody>
                    <a:bodyPr/>
                    <a:lstStyle/>
                    <a:p>
                      <a:pPr algn="ctr">
                        <a:lnSpc>
                          <a:spcPct val="105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gió</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thổi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3DA"/>
                    </a:solidFill>
                  </a:tcPr>
                </a:tc>
                <a:tc>
                  <a:txBody>
                    <a:bodyPr/>
                    <a:lstStyle/>
                    <a:p>
                      <a:pPr algn="ctr">
                        <a:lnSpc>
                          <a:spcPct val="105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gió</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3DA"/>
                    </a:solidFill>
                  </a:tcPr>
                </a:tc>
                <a:extLst>
                  <a:ext uri="{0D108BD9-81ED-4DB2-BD59-A6C34878D82A}">
                    <a16:rowId xmlns:a16="http://schemas.microsoft.com/office/drawing/2014/main" xmlns="" val="2002594955"/>
                  </a:ext>
                </a:extLst>
              </a:tr>
              <a:tr h="1384475">
                <a:tc>
                  <a:txBody>
                    <a:bodyPr/>
                    <a:lstStyle/>
                    <a:p>
                      <a:pPr algn="ctr">
                        <a:lnSpc>
                          <a:spcPct val="105000"/>
                        </a:lnSpc>
                        <a:spcAft>
                          <a:spcPts val="800"/>
                        </a:spcAft>
                      </a:pPr>
                      <a:r>
                        <a:rPr lang="en-US" sz="2800" b="1" dirty="0" err="1">
                          <a:solidFill>
                            <a:schemeClr val="bg1"/>
                          </a:solidFill>
                          <a:effectLst/>
                          <a:highlight>
                            <a:srgbClr val="FB6E6E"/>
                          </a:highlight>
                          <a:latin typeface="Times New Roman" panose="02020603050405020304" pitchFamily="18" charset="0"/>
                          <a:ea typeface="Calibri" panose="020F0502020204030204" pitchFamily="34" charset="0"/>
                          <a:cs typeface="Times New Roman" panose="02020603050405020304" pitchFamily="18" charset="0"/>
                        </a:rPr>
                        <a:t>Mậu</a:t>
                      </a:r>
                      <a:r>
                        <a:rPr lang="en-US" sz="2800" b="1" dirty="0">
                          <a:solidFill>
                            <a:schemeClr val="bg1"/>
                          </a:solidFill>
                          <a:effectLst/>
                          <a:highlight>
                            <a:srgbClr val="FB6E6E"/>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highlight>
                            <a:srgbClr val="FB6E6E"/>
                          </a:highlight>
                          <a:latin typeface="Times New Roman" panose="02020603050405020304" pitchFamily="18" charset="0"/>
                          <a:ea typeface="Calibri" panose="020F0502020204030204" pitchFamily="34" charset="0"/>
                          <a:cs typeface="Times New Roman" panose="02020603050405020304" pitchFamily="18" charset="0"/>
                        </a:rPr>
                        <a:t>dịch</a:t>
                      </a:r>
                      <a:endParaRPr lang="en-US" sz="2800" b="1" dirty="0">
                        <a:solidFill>
                          <a:schemeClr val="bg1"/>
                        </a:solidFill>
                        <a:effectLst/>
                        <a:highlight>
                          <a:srgbClr val="FB6E6E"/>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7EFB"/>
                    </a:solidFill>
                  </a:tcPr>
                </a:tc>
                <a:tc>
                  <a:txBody>
                    <a:bodyPr/>
                    <a:lstStyle/>
                    <a:p>
                      <a:pPr algn="just">
                        <a:lnSpc>
                          <a:spcPct val="105000"/>
                        </a:lnSpc>
                        <a:spcAft>
                          <a:spcPts val="800"/>
                        </a:spcAft>
                      </a:pPr>
                      <a:r>
                        <a:rPr lang="it-IT"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 khoảng các vĩ độ 30</a:t>
                      </a:r>
                      <a:r>
                        <a:rPr lang="it-IT" sz="24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a:t>
                      </a:r>
                      <a:r>
                        <a:rPr lang="it-IT"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 và N về XĐ</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7EFB"/>
                    </a:solidFill>
                  </a:tcPr>
                </a:tc>
                <a:tc>
                  <a:txBody>
                    <a:bodyPr/>
                    <a:lstStyle/>
                    <a:p>
                      <a:pPr algn="just">
                        <a:lnSpc>
                          <a:spcPct val="105000"/>
                        </a:lnSpc>
                        <a:spcAft>
                          <a:spcPts val="800"/>
                        </a:spcAft>
                      </a:pPr>
                      <a:r>
                        <a:rPr lang="it-IT"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ở NCB - hướng Đông Bắc</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it-IT"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ở NCN - hướng Đông Nam</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7EFB"/>
                    </a:solidFill>
                  </a:tcPr>
                </a:tc>
                <a:extLst>
                  <a:ext uri="{0D108BD9-81ED-4DB2-BD59-A6C34878D82A}">
                    <a16:rowId xmlns:a16="http://schemas.microsoft.com/office/drawing/2014/main" xmlns="" val="3130991976"/>
                  </a:ext>
                </a:extLst>
              </a:tr>
              <a:tr h="1384475">
                <a:tc>
                  <a:txBody>
                    <a:bodyPr/>
                    <a:lstStyle/>
                    <a:p>
                      <a:pPr algn="ctr">
                        <a:lnSpc>
                          <a:spcPct val="105000"/>
                        </a:lnSpc>
                        <a:spcAft>
                          <a:spcPts val="800"/>
                        </a:spcAft>
                      </a:pPr>
                      <a:r>
                        <a:rPr lang="en-US" sz="2800" b="1" dirty="0" err="1">
                          <a:solidFill>
                            <a:schemeClr val="bg1"/>
                          </a:solidFill>
                          <a:effectLst/>
                          <a:highlight>
                            <a:srgbClr val="897EFB"/>
                          </a:highlight>
                          <a:latin typeface="Times New Roman" panose="02020603050405020304" pitchFamily="18" charset="0"/>
                          <a:ea typeface="Calibri" panose="020F0502020204030204" pitchFamily="34" charset="0"/>
                          <a:cs typeface="Times New Roman" panose="02020603050405020304" pitchFamily="18" charset="0"/>
                        </a:rPr>
                        <a:t>Tây</a:t>
                      </a:r>
                      <a:r>
                        <a:rPr lang="en-US" sz="2800" b="1" dirty="0">
                          <a:solidFill>
                            <a:schemeClr val="bg1"/>
                          </a:solidFill>
                          <a:effectLst/>
                          <a:highlight>
                            <a:srgbClr val="897EFB"/>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highlight>
                            <a:srgbClr val="897EFB"/>
                          </a:highlight>
                          <a:latin typeface="Times New Roman" panose="02020603050405020304" pitchFamily="18" charset="0"/>
                          <a:ea typeface="Calibri" panose="020F0502020204030204" pitchFamily="34" charset="0"/>
                          <a:cs typeface="Times New Roman" panose="02020603050405020304" pitchFamily="18" charset="0"/>
                        </a:rPr>
                        <a:t>ôn</a:t>
                      </a:r>
                      <a:r>
                        <a:rPr lang="en-US" sz="2800" b="1" dirty="0">
                          <a:solidFill>
                            <a:schemeClr val="bg1"/>
                          </a:solidFill>
                          <a:effectLst/>
                          <a:highlight>
                            <a:srgbClr val="897EFB"/>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highlight>
                            <a:srgbClr val="897EFB"/>
                          </a:highlight>
                          <a:latin typeface="Times New Roman" panose="02020603050405020304" pitchFamily="18" charset="0"/>
                          <a:ea typeface="Calibri" panose="020F0502020204030204" pitchFamily="34" charset="0"/>
                          <a:cs typeface="Times New Roman" panose="02020603050405020304" pitchFamily="18" charset="0"/>
                        </a:rPr>
                        <a:t>đới</a:t>
                      </a:r>
                      <a:endParaRPr lang="en-US" sz="2800" b="1" dirty="0">
                        <a:solidFill>
                          <a:schemeClr val="bg1"/>
                        </a:solidFill>
                        <a:effectLst/>
                        <a:highlight>
                          <a:srgbClr val="897EFB"/>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6E6E"/>
                    </a:solidFill>
                  </a:tcPr>
                </a:tc>
                <a:tc>
                  <a:txBody>
                    <a:bodyPr/>
                    <a:lstStyle/>
                    <a:p>
                      <a:pPr algn="just">
                        <a:lnSpc>
                          <a:spcPct val="105000"/>
                        </a:lnSpc>
                        <a:spcAft>
                          <a:spcPts val="800"/>
                        </a:spcAft>
                      </a:pP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30</a:t>
                      </a:r>
                      <a:r>
                        <a:rPr lang="en-US" sz="24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N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60</a:t>
                      </a:r>
                      <a:r>
                        <a:rPr lang="en-US" sz="24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6E6E"/>
                    </a:solidFill>
                  </a:tcPr>
                </a:tc>
                <a:tc>
                  <a:txBody>
                    <a:bodyPr/>
                    <a:lstStyle/>
                    <a:p>
                      <a:pPr algn="just">
                        <a:lnSpc>
                          <a:spcPct val="105000"/>
                        </a:lnSpc>
                        <a:spcAft>
                          <a:spcPts val="800"/>
                        </a:spcAft>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ở NCB -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Tây</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Nam, </a:t>
                      </a:r>
                    </a:p>
                    <a:p>
                      <a:pPr algn="just">
                        <a:lnSpc>
                          <a:spcPct val="105000"/>
                        </a:lnSpc>
                        <a:spcAft>
                          <a:spcPts val="800"/>
                        </a:spcAft>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ở NCN -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Tây</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Bắc</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6E6E"/>
                    </a:solidFill>
                  </a:tcPr>
                </a:tc>
                <a:extLst>
                  <a:ext uri="{0D108BD9-81ED-4DB2-BD59-A6C34878D82A}">
                    <a16:rowId xmlns:a16="http://schemas.microsoft.com/office/drawing/2014/main" xmlns="" val="552909735"/>
                  </a:ext>
                </a:extLst>
              </a:tr>
              <a:tr h="1384475">
                <a:tc>
                  <a:txBody>
                    <a:bodyPr/>
                    <a:lstStyle/>
                    <a:p>
                      <a:pPr algn="ctr">
                        <a:lnSpc>
                          <a:spcPct val="105000"/>
                        </a:lnSpc>
                        <a:spcAft>
                          <a:spcPts val="800"/>
                        </a:spcAft>
                      </a:pPr>
                      <a:r>
                        <a:rPr lang="en-US" sz="2800" b="1" dirty="0" err="1">
                          <a:solidFill>
                            <a:schemeClr val="bg1"/>
                          </a:solidFill>
                          <a:effectLst/>
                          <a:highlight>
                            <a:srgbClr val="C597F1"/>
                          </a:highlight>
                          <a:latin typeface="Times New Roman" panose="02020603050405020304" pitchFamily="18" charset="0"/>
                          <a:ea typeface="Calibri" panose="020F0502020204030204" pitchFamily="34" charset="0"/>
                          <a:cs typeface="Times New Roman" panose="02020603050405020304" pitchFamily="18" charset="0"/>
                        </a:rPr>
                        <a:t>Đông</a:t>
                      </a:r>
                      <a:r>
                        <a:rPr lang="en-US" sz="2800" b="1" dirty="0">
                          <a:solidFill>
                            <a:schemeClr val="bg1"/>
                          </a:solidFill>
                          <a:effectLst/>
                          <a:highlight>
                            <a:srgbClr val="C597F1"/>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highlight>
                            <a:srgbClr val="C597F1"/>
                          </a:highlight>
                          <a:latin typeface="Times New Roman" panose="02020603050405020304" pitchFamily="18" charset="0"/>
                          <a:ea typeface="Calibri" panose="020F0502020204030204" pitchFamily="34" charset="0"/>
                          <a:cs typeface="Times New Roman" panose="02020603050405020304" pitchFamily="18" charset="0"/>
                        </a:rPr>
                        <a:t>cực</a:t>
                      </a:r>
                      <a:endParaRPr lang="en-US" sz="2800" b="1" dirty="0">
                        <a:solidFill>
                          <a:schemeClr val="bg1"/>
                        </a:solidFill>
                        <a:effectLst/>
                        <a:highlight>
                          <a:srgbClr val="C597F1"/>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9E"/>
                    </a:solidFill>
                  </a:tcPr>
                </a:tc>
                <a:tc>
                  <a:txBody>
                    <a:bodyPr/>
                    <a:lstStyle/>
                    <a:p>
                      <a:pPr algn="just">
                        <a:lnSpc>
                          <a:spcPct val="105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90</a:t>
                      </a:r>
                      <a:r>
                        <a:rPr lang="en-US" sz="2400" b="1" baseline="300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Bvà N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60</a:t>
                      </a:r>
                      <a:r>
                        <a:rPr lang="en-US" sz="2400" b="1" baseline="300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9E"/>
                    </a:solidFill>
                  </a:tcPr>
                </a:tc>
                <a:tc>
                  <a:txBody>
                    <a:bodyPr/>
                    <a:lstStyle/>
                    <a:p>
                      <a:pPr algn="just">
                        <a:lnSpc>
                          <a:spcPct val="105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ở NCB -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Bắc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5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ở NCN -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Nam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9E"/>
                    </a:solidFill>
                  </a:tcPr>
                </a:tc>
                <a:extLst>
                  <a:ext uri="{0D108BD9-81ED-4DB2-BD59-A6C34878D82A}">
                    <a16:rowId xmlns:a16="http://schemas.microsoft.com/office/drawing/2014/main" xmlns="" val="492792186"/>
                  </a:ext>
                </a:extLst>
              </a:tr>
            </a:tbl>
          </a:graphicData>
        </a:graphic>
      </p:graphicFrame>
      <p:sp>
        <p:nvSpPr>
          <p:cNvPr id="9" name="TextBox 8">
            <a:extLst>
              <a:ext uri="{FF2B5EF4-FFF2-40B4-BE49-F238E27FC236}">
                <a16:creationId xmlns:a16="http://schemas.microsoft.com/office/drawing/2014/main" xmlns="" id="{DA745C3C-9F6A-45BC-BC82-2FFE6FD5F97B}"/>
              </a:ext>
            </a:extLst>
          </p:cNvPr>
          <p:cNvSpPr txBox="1"/>
          <p:nvPr/>
        </p:nvSpPr>
        <p:spPr>
          <a:xfrm>
            <a:off x="4890725" y="156141"/>
            <a:ext cx="7122600" cy="1292662"/>
          </a:xfrm>
          <a:prstGeom prst="rect">
            <a:avLst/>
          </a:prstGeom>
          <a:solidFill>
            <a:srgbClr val="FFE29E"/>
          </a:solidFill>
          <a:ln w="28575">
            <a:solidFill>
              <a:srgbClr val="C00000"/>
            </a:solidFill>
          </a:ln>
        </p:spPr>
        <p:txBody>
          <a:bodyPr wrap="square">
            <a:spAutoFit/>
          </a:bodyPr>
          <a:lstStyle/>
          <a:p>
            <a:pPr algn="just"/>
            <a:r>
              <a:rPr lang="en-US" sz="2200" b="1" dirty="0">
                <a:solidFill>
                  <a:srgbClr val="006600"/>
                </a:solidFill>
                <a:latin typeface="Times New Roman" panose="02020603050405020304" pitchFamily="18" charset="0"/>
                <a:cs typeface="Times New Roman" panose="02020603050405020304" pitchFamily="18" charset="0"/>
              </a:rPr>
              <a:t>Quan </a:t>
            </a:r>
            <a:r>
              <a:rPr lang="en-US" sz="2200" b="1" dirty="0" err="1">
                <a:solidFill>
                  <a:srgbClr val="006600"/>
                </a:solidFill>
                <a:latin typeface="Times New Roman" panose="02020603050405020304" pitchFamily="18" charset="0"/>
                <a:cs typeface="Times New Roman" panose="02020603050405020304" pitchFamily="18" charset="0"/>
              </a:rPr>
              <a:t>sát</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hình</a:t>
            </a:r>
            <a:r>
              <a:rPr lang="en-US" sz="2200" b="1" dirty="0">
                <a:solidFill>
                  <a:srgbClr val="006600"/>
                </a:solidFill>
                <a:latin typeface="Times New Roman" panose="02020603050405020304" pitchFamily="18" charset="0"/>
                <a:cs typeface="Times New Roman" panose="02020603050405020304" pitchFamily="18" charset="0"/>
              </a:rPr>
              <a:t> 12.5, </a:t>
            </a:r>
            <a:r>
              <a:rPr lang="en-US" sz="2200" b="1" dirty="0" err="1">
                <a:solidFill>
                  <a:srgbClr val="006600"/>
                </a:solidFill>
                <a:latin typeface="Times New Roman" panose="02020603050405020304" pitchFamily="18" charset="0"/>
                <a:cs typeface="Times New Roman" panose="02020603050405020304" pitchFamily="18" charset="0"/>
              </a:rPr>
              <a:t>em</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hãy</a:t>
            </a:r>
            <a:r>
              <a:rPr lang="en-US" sz="2200" b="1" dirty="0">
                <a:solidFill>
                  <a:srgbClr val="006600"/>
                </a:solidFill>
                <a:latin typeface="Times New Roman" panose="02020603050405020304" pitchFamily="18" charset="0"/>
                <a:cs typeface="Times New Roman" panose="02020603050405020304" pitchFamily="18" charset="0"/>
              </a:rPr>
              <a:t>:</a:t>
            </a:r>
          </a:p>
          <a:p>
            <a:pPr algn="just"/>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Trình</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bày</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phạm</a:t>
            </a:r>
            <a:r>
              <a:rPr lang="en-US" sz="2800" b="1" dirty="0">
                <a:solidFill>
                  <a:srgbClr val="006600"/>
                </a:solidFill>
                <a:latin typeface="Times New Roman" panose="02020603050405020304" pitchFamily="18" charset="0"/>
                <a:cs typeface="Times New Roman" panose="02020603050405020304" pitchFamily="18" charset="0"/>
              </a:rPr>
              <a:t> vi </a:t>
            </a:r>
            <a:r>
              <a:rPr lang="en-US" sz="2800" b="1" dirty="0" err="1">
                <a:solidFill>
                  <a:srgbClr val="006600"/>
                </a:solidFill>
                <a:latin typeface="Times New Roman" panose="02020603050405020304" pitchFamily="18" charset="0"/>
                <a:cs typeface="Times New Roman" panose="02020603050405020304" pitchFamily="18" charset="0"/>
              </a:rPr>
              <a:t>hoạt</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động</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và</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hướng</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thổi</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của</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gió</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Tây</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ôn</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đới</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và</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gió</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Mậu</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dịch</a:t>
            </a:r>
            <a:r>
              <a:rPr lang="en-US" sz="2800" b="1" dirty="0">
                <a:solidFill>
                  <a:srgbClr val="006600"/>
                </a:solidFill>
                <a:latin typeface="Times New Roman" panose="02020603050405020304" pitchFamily="18" charset="0"/>
                <a:cs typeface="Times New Roman" panose="02020603050405020304" pitchFamily="18" charset="0"/>
              </a:rPr>
              <a:t>.</a:t>
            </a:r>
          </a:p>
        </p:txBody>
      </p:sp>
      <p:sp>
        <p:nvSpPr>
          <p:cNvPr id="10" name="Rectangle 9"/>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1329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4"/>
        <p:cNvGrpSpPr/>
        <p:nvPr/>
      </p:nvGrpSpPr>
      <p:grpSpPr>
        <a:xfrm>
          <a:off x="0" y="0"/>
          <a:ext cx="0" cy="0"/>
          <a:chOff x="0" y="0"/>
          <a:chExt cx="0" cy="0"/>
        </a:xfrm>
      </p:grpSpPr>
      <p:sp>
        <p:nvSpPr>
          <p:cNvPr id="1849" name="Google Shape;1849;p35"/>
          <p:cNvSpPr/>
          <p:nvPr/>
        </p:nvSpPr>
        <p:spPr>
          <a:xfrm>
            <a:off x="998452" y="152846"/>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0" name="Google Shape;1850;p35"/>
          <p:cNvSpPr/>
          <p:nvPr/>
        </p:nvSpPr>
        <p:spPr>
          <a:xfrm>
            <a:off x="364912" y="393485"/>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 name="Picture 2">
            <a:extLst>
              <a:ext uri="{FF2B5EF4-FFF2-40B4-BE49-F238E27FC236}">
                <a16:creationId xmlns:a16="http://schemas.microsoft.com/office/drawing/2014/main" xmlns="" id="{7F8F9271-1D5E-4087-BD15-B415D306C6D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7000"/>
                    </a14:imgEffect>
                  </a14:imgLayer>
                </a14:imgProps>
              </a:ext>
              <a:ext uri="{28A0092B-C50C-407E-A947-70E740481C1C}">
                <a14:useLocalDpi xmlns:a14="http://schemas.microsoft.com/office/drawing/2010/main" val="0"/>
              </a:ext>
            </a:extLst>
          </a:blip>
          <a:stretch>
            <a:fillRect/>
          </a:stretch>
        </p:blipFill>
        <p:spPr>
          <a:xfrm>
            <a:off x="231376" y="-94595"/>
            <a:ext cx="11706077" cy="6214903"/>
          </a:xfrm>
          <a:prstGeom prst="rect">
            <a:avLst/>
          </a:prstGeom>
        </p:spPr>
      </p:pic>
      <p:sp>
        <p:nvSpPr>
          <p:cNvPr id="2" name="TextBox 1">
            <a:extLst>
              <a:ext uri="{FF2B5EF4-FFF2-40B4-BE49-F238E27FC236}">
                <a16:creationId xmlns:a16="http://schemas.microsoft.com/office/drawing/2014/main" xmlns="" id="{9D1E4706-B75F-4845-85D6-136273D36CE2}"/>
              </a:ext>
            </a:extLst>
          </p:cNvPr>
          <p:cNvSpPr txBox="1"/>
          <p:nvPr/>
        </p:nvSpPr>
        <p:spPr>
          <a:xfrm>
            <a:off x="504497" y="5576107"/>
            <a:ext cx="11322595" cy="1200329"/>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rút</a:t>
            </a:r>
            <a:r>
              <a:rPr lang="en-US" sz="3600" b="1" dirty="0">
                <a:solidFill>
                  <a:srgbClr val="FF0000"/>
                </a:solidFill>
                <a:latin typeface="Times New Roman" panose="02020603050405020304" pitchFamily="18" charset="0"/>
                <a:cs typeface="Times New Roman" panose="02020603050405020304" pitchFamily="18" charset="0"/>
              </a:rPr>
              <a:t> ra ý </a:t>
            </a:r>
            <a:r>
              <a:rPr lang="en-US" sz="3600" b="1" dirty="0" err="1">
                <a:solidFill>
                  <a:srgbClr val="FF0000"/>
                </a:solidFill>
                <a:latin typeface="Times New Roman" panose="02020603050405020304" pitchFamily="18" charset="0"/>
                <a:cs typeface="Times New Roman" panose="02020603050405020304" pitchFamily="18" charset="0"/>
              </a:rPr>
              <a:t>nghĩa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theo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thức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7" name="Google Shape;1848;p35">
            <a:extLst>
              <a:ext uri="{FF2B5EF4-FFF2-40B4-BE49-F238E27FC236}">
                <a16:creationId xmlns:a16="http://schemas.microsoft.com/office/drawing/2014/main" xmlns="" id="{6A801C29-CD11-419E-BE06-F0D27A0B9B64}"/>
              </a:ext>
            </a:extLst>
          </p:cNvPr>
          <p:cNvSpPr/>
          <p:nvPr/>
        </p:nvSpPr>
        <p:spPr>
          <a:xfrm>
            <a:off x="10325567" y="499291"/>
            <a:ext cx="1501524" cy="720452"/>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Rectangle 7"/>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87281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4"/>
        <p:cNvGrpSpPr/>
        <p:nvPr/>
      </p:nvGrpSpPr>
      <p:grpSpPr>
        <a:xfrm>
          <a:off x="0" y="0"/>
          <a:ext cx="0" cy="0"/>
          <a:chOff x="0" y="0"/>
          <a:chExt cx="0" cy="0"/>
        </a:xfrm>
      </p:grpSpPr>
      <p:sp>
        <p:nvSpPr>
          <p:cNvPr id="1848" name="Google Shape;1848;p35"/>
          <p:cNvSpPr/>
          <p:nvPr/>
        </p:nvSpPr>
        <p:spPr>
          <a:xfrm>
            <a:off x="10334531" y="5632665"/>
            <a:ext cx="1501524" cy="720452"/>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accent1">
              <a:lumMod val="20000"/>
              <a:lumOff val="80000"/>
            </a:schemeClr>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9" name="Google Shape;1849;p35"/>
          <p:cNvSpPr/>
          <p:nvPr/>
        </p:nvSpPr>
        <p:spPr>
          <a:xfrm>
            <a:off x="998452" y="152846"/>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0" name="Google Shape;1850;p35"/>
          <p:cNvSpPr/>
          <p:nvPr/>
        </p:nvSpPr>
        <p:spPr>
          <a:xfrm>
            <a:off x="364912" y="393485"/>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TextBox 11">
            <a:extLst>
              <a:ext uri="{FF2B5EF4-FFF2-40B4-BE49-F238E27FC236}">
                <a16:creationId xmlns:a16="http://schemas.microsoft.com/office/drawing/2014/main" xmlns="" id="{7A06FDE1-0E3A-4CC2-AD4D-7027449E3095}"/>
              </a:ext>
            </a:extLst>
          </p:cNvPr>
          <p:cNvSpPr txBox="1"/>
          <p:nvPr/>
        </p:nvSpPr>
        <p:spPr>
          <a:xfrm>
            <a:off x="364920" y="1677846"/>
            <a:ext cx="11471143" cy="4401205"/>
          </a:xfrm>
          <a:prstGeom prst="rect">
            <a:avLst/>
          </a:prstGeom>
          <a:noFill/>
        </p:spPr>
        <p:txBody>
          <a:bodyPr wrap="square" rtlCol="0">
            <a:spAutoFit/>
          </a:bodyPr>
          <a:lstStyle/>
          <a:p>
            <a:pPr marL="457200" lvl="0" indent="-457200" algn="just">
              <a:spcBef>
                <a:spcPts val="600"/>
              </a:spcBef>
              <a:spcAft>
                <a:spcPts val="600"/>
              </a:spcAft>
              <a:buFontTx/>
              <a:buChar char="-"/>
            </a:pPr>
            <a:r>
              <a:rPr lang="vi-VN" sz="4000" b="1" dirty="0">
                <a:solidFill>
                  <a:srgbClr val="0000CC"/>
                </a:solidFill>
                <a:latin typeface="Times New Roman" pitchFamily="18" charset="0"/>
                <a:cs typeface="Times New Roman" pitchFamily="18" charset="0"/>
              </a:rPr>
              <a:t>Gió là sự chuyển động của không khí từ nơi có khí áp cao về nơi có khí áp thấp.</a:t>
            </a:r>
            <a:endParaRPr lang="en-US" sz="4000" b="1" dirty="0">
              <a:solidFill>
                <a:srgbClr val="0000CC"/>
              </a:solidFill>
              <a:latin typeface="Times New Roman" pitchFamily="18" charset="0"/>
              <a:cs typeface="Times New Roman" pitchFamily="18" charset="0"/>
            </a:endParaRPr>
          </a:p>
          <a:p>
            <a:pPr marL="457200" lvl="0" indent="-457200" algn="just">
              <a:spcBef>
                <a:spcPts val="600"/>
              </a:spcBef>
              <a:spcAft>
                <a:spcPts val="600"/>
              </a:spcAft>
              <a:buFontTx/>
              <a:buChar char="-"/>
            </a:pPr>
            <a:r>
              <a:rPr lang="vi-VN" sz="4000" b="1" dirty="0">
                <a:solidFill>
                  <a:srgbClr val="0000CC"/>
                </a:solidFill>
                <a:latin typeface="Times New Roman" pitchFamily="18" charset="0"/>
                <a:cs typeface="Times New Roman" pitchFamily="18" charset="0"/>
              </a:rPr>
              <a:t>Có 3 loại gió thổi thường xuyên trên Trái Đất.</a:t>
            </a:r>
          </a:p>
          <a:p>
            <a:pPr marL="4171950" lvl="8" indent="-514350" algn="just">
              <a:spcBef>
                <a:spcPts val="600"/>
              </a:spcBef>
              <a:spcAft>
                <a:spcPts val="600"/>
              </a:spcAft>
              <a:buFont typeface="+mj-lt"/>
              <a:buAutoNum type="arabicPeriod"/>
            </a:pPr>
            <a:r>
              <a:rPr lang="vi-VN" sz="4000" b="1" dirty="0">
                <a:solidFill>
                  <a:srgbClr val="0000CC"/>
                </a:solidFill>
                <a:latin typeface="Times New Roman" pitchFamily="18" charset="0"/>
                <a:cs typeface="Times New Roman" pitchFamily="18" charset="0"/>
              </a:rPr>
              <a:t>Gió Mậu Dịch.</a:t>
            </a:r>
            <a:endParaRPr lang="en-US" sz="4000" b="1" dirty="0">
              <a:solidFill>
                <a:srgbClr val="0000CC"/>
              </a:solidFill>
              <a:latin typeface="Times New Roman" pitchFamily="18" charset="0"/>
              <a:cs typeface="Times New Roman" pitchFamily="18" charset="0"/>
            </a:endParaRPr>
          </a:p>
          <a:p>
            <a:pPr marL="4171950" lvl="8" indent="-514350" algn="just">
              <a:spcBef>
                <a:spcPts val="600"/>
              </a:spcBef>
              <a:spcAft>
                <a:spcPts val="600"/>
              </a:spcAft>
              <a:buFont typeface="+mj-lt"/>
              <a:buAutoNum type="arabicPeriod"/>
            </a:pPr>
            <a:r>
              <a:rPr lang="vi-VN" sz="4000" b="1" dirty="0">
                <a:solidFill>
                  <a:srgbClr val="0000CC"/>
                </a:solidFill>
                <a:latin typeface="Times New Roman" pitchFamily="18" charset="0"/>
                <a:cs typeface="Times New Roman" pitchFamily="18" charset="0"/>
              </a:rPr>
              <a:t>Gió Tây Ôn Đới.</a:t>
            </a:r>
            <a:endParaRPr lang="en-US" sz="4000" b="1" dirty="0">
              <a:solidFill>
                <a:srgbClr val="0000CC"/>
              </a:solidFill>
              <a:latin typeface="Times New Roman" pitchFamily="18" charset="0"/>
              <a:cs typeface="Times New Roman" pitchFamily="18" charset="0"/>
            </a:endParaRPr>
          </a:p>
          <a:p>
            <a:pPr marL="4171950" lvl="8" indent="-514350" algn="just">
              <a:spcBef>
                <a:spcPts val="600"/>
              </a:spcBef>
              <a:spcAft>
                <a:spcPts val="600"/>
              </a:spcAft>
              <a:buFont typeface="+mj-lt"/>
              <a:buAutoNum type="arabicPeriod"/>
            </a:pPr>
            <a:r>
              <a:rPr lang="vi-VN" sz="4000" b="1" dirty="0">
                <a:solidFill>
                  <a:srgbClr val="0000CC"/>
                </a:solidFill>
                <a:latin typeface="Times New Roman" pitchFamily="18" charset="0"/>
                <a:cs typeface="Times New Roman" pitchFamily="18" charset="0"/>
              </a:rPr>
              <a:t>Gió Đông Cực</a:t>
            </a:r>
            <a:r>
              <a:rPr lang="vi-VN" sz="4000" b="1" dirty="0" smtClean="0">
                <a:solidFill>
                  <a:srgbClr val="0000CC"/>
                </a:solidFill>
                <a:latin typeface="Times New Roman" pitchFamily="18" charset="0"/>
                <a:cs typeface="Times New Roman" pitchFamily="18" charset="0"/>
              </a:rPr>
              <a:t>.</a:t>
            </a:r>
            <a:endParaRPr lang="vi-VN" sz="4000" b="1" dirty="0">
              <a:solidFill>
                <a:srgbClr val="0000CC"/>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AEDC8440-DEAD-4FB6-B8F6-2029A415A4CB}"/>
              </a:ext>
            </a:extLst>
          </p:cNvPr>
          <p:cNvSpPr txBox="1"/>
          <p:nvPr/>
        </p:nvSpPr>
        <p:spPr>
          <a:xfrm>
            <a:off x="1795456" y="614213"/>
            <a:ext cx="5756231"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2. </a:t>
            </a:r>
            <a:r>
              <a:rPr lang="en-US" sz="4400" b="1" dirty="0" err="1">
                <a:solidFill>
                  <a:srgbClr val="FF0000"/>
                </a:solidFill>
                <a:latin typeface="Times New Roman" panose="02020603050405020304" pitchFamily="18" charset="0"/>
                <a:cs typeface="Times New Roman" panose="02020603050405020304" pitchFamily="18" charset="0"/>
              </a:rPr>
              <a:t>Gió</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trên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Trái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Đất</a:t>
            </a:r>
            <a:r>
              <a:rPr lang="en-US" sz="4400" b="1" dirty="0">
                <a:solidFill>
                  <a:srgbClr val="FF000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036715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38"/>
        <p:cNvGrpSpPr/>
        <p:nvPr/>
      </p:nvGrpSpPr>
      <p:grpSpPr>
        <a:xfrm>
          <a:off x="0" y="0"/>
          <a:ext cx="0" cy="0"/>
          <a:chOff x="0" y="0"/>
          <a:chExt cx="0" cy="0"/>
        </a:xfrm>
      </p:grpSpPr>
      <p:sp>
        <p:nvSpPr>
          <p:cNvPr id="1655" name="Google Shape;1655;p31"/>
          <p:cNvSpPr/>
          <p:nvPr/>
        </p:nvSpPr>
        <p:spPr>
          <a:xfrm>
            <a:off x="9977163" y="2425155"/>
            <a:ext cx="1501524" cy="720452"/>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accent1">
              <a:lumMod val="20000"/>
              <a:lumOff val="80000"/>
            </a:schemeClr>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6" name="Google Shape;1656;p31"/>
          <p:cNvSpPr/>
          <p:nvPr/>
        </p:nvSpPr>
        <p:spPr>
          <a:xfrm>
            <a:off x="998452" y="152846"/>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7" name="Google Shape;1657;p31"/>
          <p:cNvSpPr/>
          <p:nvPr/>
        </p:nvSpPr>
        <p:spPr>
          <a:xfrm>
            <a:off x="364912" y="393485"/>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accent1">
              <a:lumMod val="20000"/>
              <a:lumOff val="80000"/>
            </a:schemeClr>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0" name="Google Shape;214;p33">
            <a:extLst>
              <a:ext uri="{FF2B5EF4-FFF2-40B4-BE49-F238E27FC236}">
                <a16:creationId xmlns:a16="http://schemas.microsoft.com/office/drawing/2014/main" xmlns="" id="{A044D633-08B9-4634-A0AC-0EA65A7309EC}"/>
              </a:ext>
            </a:extLst>
          </p:cNvPr>
          <p:cNvGrpSpPr/>
          <p:nvPr/>
        </p:nvGrpSpPr>
        <p:grpSpPr>
          <a:xfrm>
            <a:off x="1521938" y="1258337"/>
            <a:ext cx="2131527" cy="2366068"/>
            <a:chOff x="2595550" y="974575"/>
            <a:chExt cx="2417875" cy="3766925"/>
          </a:xfrm>
          <a:solidFill>
            <a:srgbClr val="FB6E6E"/>
          </a:solidFill>
        </p:grpSpPr>
        <p:sp>
          <p:nvSpPr>
            <p:cNvPr id="51" name="Google Shape;215;p33">
              <a:extLst>
                <a:ext uri="{FF2B5EF4-FFF2-40B4-BE49-F238E27FC236}">
                  <a16:creationId xmlns:a16="http://schemas.microsoft.com/office/drawing/2014/main" xmlns="" id="{EC7310DE-B811-4FB1-9645-4506E4EE429C}"/>
                </a:ext>
              </a:extLst>
            </p:cNvPr>
            <p:cNvSpPr/>
            <p:nvPr/>
          </p:nvSpPr>
          <p:spPr>
            <a:xfrm>
              <a:off x="2595550" y="974575"/>
              <a:ext cx="2417875" cy="2956125"/>
            </a:xfrm>
            <a:custGeom>
              <a:avLst/>
              <a:gdLst/>
              <a:ahLst/>
              <a:cxnLst/>
              <a:rect l="l" t="t" r="r" b="b"/>
              <a:pathLst>
                <a:path w="96715" h="118245" extrusionOk="0">
                  <a:moveTo>
                    <a:pt x="48687" y="0"/>
                  </a:moveTo>
                  <a:cubicBezTo>
                    <a:pt x="48046" y="0"/>
                    <a:pt x="47403" y="13"/>
                    <a:pt x="46756" y="39"/>
                  </a:cubicBezTo>
                  <a:cubicBezTo>
                    <a:pt x="22289" y="1040"/>
                    <a:pt x="2215" y="21280"/>
                    <a:pt x="751" y="46497"/>
                  </a:cubicBezTo>
                  <a:cubicBezTo>
                    <a:pt x="1" y="59594"/>
                    <a:pt x="4180" y="71679"/>
                    <a:pt x="11561" y="80942"/>
                  </a:cubicBezTo>
                  <a:cubicBezTo>
                    <a:pt x="19491" y="90896"/>
                    <a:pt x="26611" y="101492"/>
                    <a:pt x="32338" y="112934"/>
                  </a:cubicBezTo>
                  <a:lnTo>
                    <a:pt x="34993" y="118244"/>
                  </a:lnTo>
                  <a:lnTo>
                    <a:pt x="62389" y="118244"/>
                  </a:lnTo>
                  <a:lnTo>
                    <a:pt x="64913" y="113220"/>
                  </a:lnTo>
                  <a:cubicBezTo>
                    <a:pt x="70652" y="101707"/>
                    <a:pt x="77772" y="91003"/>
                    <a:pt x="85761" y="81014"/>
                  </a:cubicBezTo>
                  <a:cubicBezTo>
                    <a:pt x="92607" y="72465"/>
                    <a:pt x="96715" y="61499"/>
                    <a:pt x="96715" y="49534"/>
                  </a:cubicBezTo>
                  <a:cubicBezTo>
                    <a:pt x="96715" y="22179"/>
                    <a:pt x="75216" y="0"/>
                    <a:pt x="48687"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52" name="Google Shape;216;p33">
              <a:extLst>
                <a:ext uri="{FF2B5EF4-FFF2-40B4-BE49-F238E27FC236}">
                  <a16:creationId xmlns:a16="http://schemas.microsoft.com/office/drawing/2014/main" xmlns="" id="{099C8048-2718-4AA3-8D6C-D184F9C5786B}"/>
                </a:ext>
              </a:extLst>
            </p:cNvPr>
            <p:cNvSpPr/>
            <p:nvPr/>
          </p:nvSpPr>
          <p:spPr>
            <a:xfrm>
              <a:off x="2866425" y="974575"/>
              <a:ext cx="1879725" cy="2956125"/>
            </a:xfrm>
            <a:custGeom>
              <a:avLst/>
              <a:gdLst/>
              <a:ahLst/>
              <a:cxnLst/>
              <a:rect l="l" t="t" r="r" b="b"/>
              <a:pathLst>
                <a:path w="75189" h="118245" extrusionOk="0">
                  <a:moveTo>
                    <a:pt x="37850" y="0"/>
                  </a:moveTo>
                  <a:cubicBezTo>
                    <a:pt x="37352" y="0"/>
                    <a:pt x="36852" y="13"/>
                    <a:pt x="36350" y="39"/>
                  </a:cubicBezTo>
                  <a:cubicBezTo>
                    <a:pt x="17336" y="1040"/>
                    <a:pt x="1727" y="21280"/>
                    <a:pt x="596" y="46497"/>
                  </a:cubicBezTo>
                  <a:cubicBezTo>
                    <a:pt x="0" y="59594"/>
                    <a:pt x="3251" y="71679"/>
                    <a:pt x="8989" y="80942"/>
                  </a:cubicBezTo>
                  <a:cubicBezTo>
                    <a:pt x="15157" y="90896"/>
                    <a:pt x="20693" y="101492"/>
                    <a:pt x="25146" y="112934"/>
                  </a:cubicBezTo>
                  <a:lnTo>
                    <a:pt x="27206" y="118244"/>
                  </a:lnTo>
                  <a:lnTo>
                    <a:pt x="48506" y="118244"/>
                  </a:lnTo>
                  <a:lnTo>
                    <a:pt x="50459" y="113220"/>
                  </a:lnTo>
                  <a:cubicBezTo>
                    <a:pt x="54936" y="101707"/>
                    <a:pt x="60460" y="91003"/>
                    <a:pt x="66675" y="81014"/>
                  </a:cubicBezTo>
                  <a:cubicBezTo>
                    <a:pt x="71985" y="72465"/>
                    <a:pt x="75188" y="61499"/>
                    <a:pt x="75188" y="49534"/>
                  </a:cubicBezTo>
                  <a:cubicBezTo>
                    <a:pt x="75188" y="22179"/>
                    <a:pt x="58468" y="0"/>
                    <a:pt x="37850" y="0"/>
                  </a:cubicBezTo>
                  <a:close/>
                </a:path>
              </a:pathLst>
            </a:custGeom>
            <a:solidFill>
              <a:srgbClr val="00B05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53" name="Google Shape;217;p33">
              <a:extLst>
                <a:ext uri="{FF2B5EF4-FFF2-40B4-BE49-F238E27FC236}">
                  <a16:creationId xmlns:a16="http://schemas.microsoft.com/office/drawing/2014/main" xmlns="" id="{E5AF521D-1886-471E-9708-5DA5E0667F2A}"/>
                </a:ext>
              </a:extLst>
            </p:cNvPr>
            <p:cNvSpPr/>
            <p:nvPr/>
          </p:nvSpPr>
          <p:spPr>
            <a:xfrm>
              <a:off x="3202475" y="974575"/>
              <a:ext cx="1212375" cy="2956125"/>
            </a:xfrm>
            <a:custGeom>
              <a:avLst/>
              <a:gdLst/>
              <a:ahLst/>
              <a:cxnLst/>
              <a:rect l="l" t="t" r="r" b="b"/>
              <a:pathLst>
                <a:path w="48495" h="118245" extrusionOk="0">
                  <a:moveTo>
                    <a:pt x="24412" y="0"/>
                  </a:moveTo>
                  <a:cubicBezTo>
                    <a:pt x="24090" y="0"/>
                    <a:pt x="23768" y="13"/>
                    <a:pt x="23444" y="39"/>
                  </a:cubicBezTo>
                  <a:cubicBezTo>
                    <a:pt x="11180" y="1040"/>
                    <a:pt x="1120" y="21280"/>
                    <a:pt x="381" y="46497"/>
                  </a:cubicBezTo>
                  <a:cubicBezTo>
                    <a:pt x="0" y="59594"/>
                    <a:pt x="2096" y="71679"/>
                    <a:pt x="5799" y="80942"/>
                  </a:cubicBezTo>
                  <a:cubicBezTo>
                    <a:pt x="9775" y="90896"/>
                    <a:pt x="13347" y="101492"/>
                    <a:pt x="16217" y="112934"/>
                  </a:cubicBezTo>
                  <a:lnTo>
                    <a:pt x="17538" y="118244"/>
                  </a:lnTo>
                  <a:lnTo>
                    <a:pt x="31278" y="118244"/>
                  </a:lnTo>
                  <a:lnTo>
                    <a:pt x="32540" y="113220"/>
                  </a:lnTo>
                  <a:cubicBezTo>
                    <a:pt x="35421" y="101707"/>
                    <a:pt x="38993" y="91003"/>
                    <a:pt x="42994" y="81014"/>
                  </a:cubicBezTo>
                  <a:cubicBezTo>
                    <a:pt x="46423" y="72465"/>
                    <a:pt x="48495" y="61499"/>
                    <a:pt x="48495" y="49534"/>
                  </a:cubicBezTo>
                  <a:cubicBezTo>
                    <a:pt x="48495" y="22179"/>
                    <a:pt x="37711" y="0"/>
                    <a:pt x="24412"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54" name="Google Shape;218;p33">
              <a:extLst>
                <a:ext uri="{FF2B5EF4-FFF2-40B4-BE49-F238E27FC236}">
                  <a16:creationId xmlns:a16="http://schemas.microsoft.com/office/drawing/2014/main" xmlns="" id="{1E5CB124-8862-405D-9C5C-833D48A6D361}"/>
                </a:ext>
              </a:extLst>
            </p:cNvPr>
            <p:cNvSpPr/>
            <p:nvPr/>
          </p:nvSpPr>
          <p:spPr>
            <a:xfrm>
              <a:off x="3560251" y="974575"/>
              <a:ext cx="501876" cy="2956124"/>
            </a:xfrm>
            <a:custGeom>
              <a:avLst/>
              <a:gdLst/>
              <a:ahLst/>
              <a:cxnLst/>
              <a:rect l="l" t="t" r="r" b="b"/>
              <a:pathLst>
                <a:path w="20075" h="118245" extrusionOk="0">
                  <a:moveTo>
                    <a:pt x="10104" y="0"/>
                  </a:moveTo>
                  <a:cubicBezTo>
                    <a:pt x="9972" y="0"/>
                    <a:pt x="9838" y="13"/>
                    <a:pt x="9704" y="39"/>
                  </a:cubicBezTo>
                  <a:cubicBezTo>
                    <a:pt x="4620" y="1040"/>
                    <a:pt x="453" y="21280"/>
                    <a:pt x="155" y="46497"/>
                  </a:cubicBezTo>
                  <a:cubicBezTo>
                    <a:pt x="1" y="59594"/>
                    <a:pt x="870" y="71679"/>
                    <a:pt x="2394" y="80942"/>
                  </a:cubicBezTo>
                  <a:cubicBezTo>
                    <a:pt x="4037" y="90896"/>
                    <a:pt x="5525" y="101492"/>
                    <a:pt x="6704" y="112934"/>
                  </a:cubicBezTo>
                  <a:lnTo>
                    <a:pt x="7263" y="118244"/>
                  </a:lnTo>
                  <a:lnTo>
                    <a:pt x="12943" y="118244"/>
                  </a:lnTo>
                  <a:lnTo>
                    <a:pt x="13467" y="113220"/>
                  </a:lnTo>
                  <a:cubicBezTo>
                    <a:pt x="14657" y="101707"/>
                    <a:pt x="16134" y="91003"/>
                    <a:pt x="17801" y="81014"/>
                  </a:cubicBezTo>
                  <a:cubicBezTo>
                    <a:pt x="19217" y="72465"/>
                    <a:pt x="20075" y="61499"/>
                    <a:pt x="20075" y="49534"/>
                  </a:cubicBezTo>
                  <a:cubicBezTo>
                    <a:pt x="20075" y="22179"/>
                    <a:pt x="15602" y="0"/>
                    <a:pt x="10104" y="0"/>
                  </a:cubicBezTo>
                  <a:close/>
                </a:path>
              </a:pathLst>
            </a:custGeom>
            <a:solidFill>
              <a:srgbClr val="FFFF0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55" name="Google Shape;219;p33">
              <a:extLst>
                <a:ext uri="{FF2B5EF4-FFF2-40B4-BE49-F238E27FC236}">
                  <a16:creationId xmlns:a16="http://schemas.microsoft.com/office/drawing/2014/main" xmlns="" id="{5B36F1BF-C083-4EAA-BFAD-7D0458F095B1}"/>
                </a:ext>
              </a:extLst>
            </p:cNvPr>
            <p:cNvSpPr/>
            <p:nvPr/>
          </p:nvSpPr>
          <p:spPr>
            <a:xfrm>
              <a:off x="3406375" y="3754450"/>
              <a:ext cx="812925" cy="176250"/>
            </a:xfrm>
            <a:custGeom>
              <a:avLst/>
              <a:gdLst/>
              <a:ahLst/>
              <a:cxnLst/>
              <a:rect l="l" t="t" r="r" b="b"/>
              <a:pathLst>
                <a:path w="32517" h="7050" extrusionOk="0">
                  <a:moveTo>
                    <a:pt x="16252" y="1"/>
                  </a:moveTo>
                  <a:cubicBezTo>
                    <a:pt x="9954" y="1"/>
                    <a:pt x="4239" y="739"/>
                    <a:pt x="0" y="1930"/>
                  </a:cubicBezTo>
                  <a:lnTo>
                    <a:pt x="2560" y="7049"/>
                  </a:lnTo>
                  <a:lnTo>
                    <a:pt x="29956" y="7049"/>
                  </a:lnTo>
                  <a:lnTo>
                    <a:pt x="32480" y="2025"/>
                  </a:lnTo>
                  <a:cubicBezTo>
                    <a:pt x="32492" y="1989"/>
                    <a:pt x="32504" y="1965"/>
                    <a:pt x="32516" y="1930"/>
                  </a:cubicBezTo>
                  <a:cubicBezTo>
                    <a:pt x="28277" y="739"/>
                    <a:pt x="22562" y="1"/>
                    <a:pt x="16252"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56" name="Google Shape;220;p33">
              <a:extLst>
                <a:ext uri="{FF2B5EF4-FFF2-40B4-BE49-F238E27FC236}">
                  <a16:creationId xmlns:a16="http://schemas.microsoft.com/office/drawing/2014/main" xmlns="" id="{F5BB75C2-454D-47D9-8B2B-ABB5211735D4}"/>
                </a:ext>
              </a:extLst>
            </p:cNvPr>
            <p:cNvSpPr/>
            <p:nvPr/>
          </p:nvSpPr>
          <p:spPr>
            <a:xfrm>
              <a:off x="3470350" y="3882450"/>
              <a:ext cx="684950" cy="96775"/>
            </a:xfrm>
            <a:custGeom>
              <a:avLst/>
              <a:gdLst/>
              <a:ahLst/>
              <a:cxnLst/>
              <a:rect l="l" t="t" r="r" b="b"/>
              <a:pathLst>
                <a:path w="27398" h="3871" extrusionOk="0">
                  <a:moveTo>
                    <a:pt x="13693" y="1"/>
                  </a:moveTo>
                  <a:cubicBezTo>
                    <a:pt x="6133" y="1"/>
                    <a:pt x="1" y="870"/>
                    <a:pt x="1" y="1929"/>
                  </a:cubicBezTo>
                  <a:cubicBezTo>
                    <a:pt x="1" y="3001"/>
                    <a:pt x="6133" y="3870"/>
                    <a:pt x="13693" y="3870"/>
                  </a:cubicBezTo>
                  <a:cubicBezTo>
                    <a:pt x="21266" y="3870"/>
                    <a:pt x="27397" y="3001"/>
                    <a:pt x="27397" y="1929"/>
                  </a:cubicBezTo>
                  <a:cubicBezTo>
                    <a:pt x="27397" y="870"/>
                    <a:pt x="21266" y="1"/>
                    <a:pt x="13693"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57" name="Google Shape;221;p33">
              <a:extLst>
                <a:ext uri="{FF2B5EF4-FFF2-40B4-BE49-F238E27FC236}">
                  <a16:creationId xmlns:a16="http://schemas.microsoft.com/office/drawing/2014/main" xmlns="" id="{ECA54312-EFDC-4BF5-B201-D735CE6ADB5D}"/>
                </a:ext>
              </a:extLst>
            </p:cNvPr>
            <p:cNvSpPr/>
            <p:nvPr/>
          </p:nvSpPr>
          <p:spPr>
            <a:xfrm>
              <a:off x="3491200" y="3930675"/>
              <a:ext cx="65500" cy="381925"/>
            </a:xfrm>
            <a:custGeom>
              <a:avLst/>
              <a:gdLst/>
              <a:ahLst/>
              <a:cxnLst/>
              <a:rect l="l" t="t" r="r" b="b"/>
              <a:pathLst>
                <a:path w="2620" h="15277" fill="none" extrusionOk="0">
                  <a:moveTo>
                    <a:pt x="0" y="0"/>
                  </a:moveTo>
                  <a:lnTo>
                    <a:pt x="262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58" name="Google Shape;222;p33">
              <a:extLst>
                <a:ext uri="{FF2B5EF4-FFF2-40B4-BE49-F238E27FC236}">
                  <a16:creationId xmlns:a16="http://schemas.microsoft.com/office/drawing/2014/main" xmlns="" id="{F5550B5F-9149-4D30-ADD1-C10BA2A45CFF}"/>
                </a:ext>
              </a:extLst>
            </p:cNvPr>
            <p:cNvSpPr/>
            <p:nvPr/>
          </p:nvSpPr>
          <p:spPr>
            <a:xfrm>
              <a:off x="3648350" y="3930675"/>
              <a:ext cx="42600" cy="384600"/>
            </a:xfrm>
            <a:custGeom>
              <a:avLst/>
              <a:gdLst/>
              <a:ahLst/>
              <a:cxnLst/>
              <a:rect l="l" t="t" r="r" b="b"/>
              <a:pathLst>
                <a:path w="1704" h="15384" fill="none" extrusionOk="0">
                  <a:moveTo>
                    <a:pt x="1" y="0"/>
                  </a:moveTo>
                  <a:lnTo>
                    <a:pt x="1704"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59" name="Google Shape;223;p33">
              <a:extLst>
                <a:ext uri="{FF2B5EF4-FFF2-40B4-BE49-F238E27FC236}">
                  <a16:creationId xmlns:a16="http://schemas.microsoft.com/office/drawing/2014/main" xmlns="" id="{262DECA6-3E56-49CC-B62C-E9BC16CFFCA8}"/>
                </a:ext>
              </a:extLst>
            </p:cNvPr>
            <p:cNvSpPr/>
            <p:nvPr/>
          </p:nvSpPr>
          <p:spPr>
            <a:xfrm>
              <a:off x="4068950" y="3930675"/>
              <a:ext cx="65500" cy="381925"/>
            </a:xfrm>
            <a:custGeom>
              <a:avLst/>
              <a:gdLst/>
              <a:ahLst/>
              <a:cxnLst/>
              <a:rect l="l" t="t" r="r" b="b"/>
              <a:pathLst>
                <a:path w="2620" h="15277" fill="none" extrusionOk="0">
                  <a:moveTo>
                    <a:pt x="2620" y="0"/>
                  </a:moveTo>
                  <a:lnTo>
                    <a:pt x="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60" name="Google Shape;224;p33">
              <a:extLst>
                <a:ext uri="{FF2B5EF4-FFF2-40B4-BE49-F238E27FC236}">
                  <a16:creationId xmlns:a16="http://schemas.microsoft.com/office/drawing/2014/main" xmlns="" id="{3D160DBB-3B86-42E9-97EA-F5604CD52A64}"/>
                </a:ext>
              </a:extLst>
            </p:cNvPr>
            <p:cNvSpPr/>
            <p:nvPr/>
          </p:nvSpPr>
          <p:spPr>
            <a:xfrm>
              <a:off x="3934700" y="3930675"/>
              <a:ext cx="42600" cy="384600"/>
            </a:xfrm>
            <a:custGeom>
              <a:avLst/>
              <a:gdLst/>
              <a:ahLst/>
              <a:cxnLst/>
              <a:rect l="l" t="t" r="r" b="b"/>
              <a:pathLst>
                <a:path w="1704" h="15384" fill="none" extrusionOk="0">
                  <a:moveTo>
                    <a:pt x="1703" y="0"/>
                  </a:moveTo>
                  <a:lnTo>
                    <a:pt x="1"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61" name="Google Shape;225;p33">
              <a:extLst>
                <a:ext uri="{FF2B5EF4-FFF2-40B4-BE49-F238E27FC236}">
                  <a16:creationId xmlns:a16="http://schemas.microsoft.com/office/drawing/2014/main" xmlns="" id="{BE163DC9-3E4F-40DF-A3BA-AB96C1C828B7}"/>
                </a:ext>
              </a:extLst>
            </p:cNvPr>
            <p:cNvSpPr/>
            <p:nvPr/>
          </p:nvSpPr>
          <p:spPr>
            <a:xfrm>
              <a:off x="3812675" y="3930675"/>
              <a:ext cx="25" cy="371800"/>
            </a:xfrm>
            <a:custGeom>
              <a:avLst/>
              <a:gdLst/>
              <a:ahLst/>
              <a:cxnLst/>
              <a:rect l="l" t="t" r="r" b="b"/>
              <a:pathLst>
                <a:path w="1" h="14872" fill="none" extrusionOk="0">
                  <a:moveTo>
                    <a:pt x="0" y="0"/>
                  </a:moveTo>
                  <a:lnTo>
                    <a:pt x="0" y="14871"/>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62" name="Google Shape;226;p33">
              <a:extLst>
                <a:ext uri="{FF2B5EF4-FFF2-40B4-BE49-F238E27FC236}">
                  <a16:creationId xmlns:a16="http://schemas.microsoft.com/office/drawing/2014/main" xmlns="" id="{90F70A24-F6BA-46FA-AB26-5A371DC66BDA}"/>
                </a:ext>
              </a:extLst>
            </p:cNvPr>
            <p:cNvSpPr/>
            <p:nvPr/>
          </p:nvSpPr>
          <p:spPr>
            <a:xfrm>
              <a:off x="3530200" y="4315250"/>
              <a:ext cx="565275" cy="426250"/>
            </a:xfrm>
            <a:custGeom>
              <a:avLst/>
              <a:gdLst/>
              <a:ahLst/>
              <a:cxnLst/>
              <a:rect l="l" t="t" r="r" b="b"/>
              <a:pathLst>
                <a:path w="22611" h="17050" extrusionOk="0">
                  <a:moveTo>
                    <a:pt x="0" y="0"/>
                  </a:moveTo>
                  <a:lnTo>
                    <a:pt x="2322" y="14752"/>
                  </a:lnTo>
                  <a:cubicBezTo>
                    <a:pt x="2536" y="16074"/>
                    <a:pt x="3679" y="17050"/>
                    <a:pt x="5025" y="17050"/>
                  </a:cubicBezTo>
                  <a:lnTo>
                    <a:pt x="17586" y="17050"/>
                  </a:lnTo>
                  <a:cubicBezTo>
                    <a:pt x="18931" y="17050"/>
                    <a:pt x="20074" y="16074"/>
                    <a:pt x="20288" y="14752"/>
                  </a:cubicBezTo>
                  <a:lnTo>
                    <a:pt x="22610" y="0"/>
                  </a:ln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63" name="Google Shape;227;p33">
              <a:extLst>
                <a:ext uri="{FF2B5EF4-FFF2-40B4-BE49-F238E27FC236}">
                  <a16:creationId xmlns:a16="http://schemas.microsoft.com/office/drawing/2014/main" xmlns="" id="{52FC3501-22B7-4F62-8953-EF3FE4DE7C68}"/>
                </a:ext>
              </a:extLst>
            </p:cNvPr>
            <p:cNvSpPr/>
            <p:nvPr/>
          </p:nvSpPr>
          <p:spPr>
            <a:xfrm>
              <a:off x="3487925" y="4263825"/>
              <a:ext cx="649800" cy="102800"/>
            </a:xfrm>
            <a:custGeom>
              <a:avLst/>
              <a:gdLst/>
              <a:ahLst/>
              <a:cxnLst/>
              <a:rect l="l" t="t" r="r" b="b"/>
              <a:pathLst>
                <a:path w="25992" h="4112" extrusionOk="0">
                  <a:moveTo>
                    <a:pt x="12996" y="0"/>
                  </a:moveTo>
                  <a:cubicBezTo>
                    <a:pt x="9177" y="0"/>
                    <a:pt x="5358" y="289"/>
                    <a:pt x="1572" y="867"/>
                  </a:cubicBezTo>
                  <a:cubicBezTo>
                    <a:pt x="631" y="1009"/>
                    <a:pt x="0" y="1855"/>
                    <a:pt x="155" y="2748"/>
                  </a:cubicBezTo>
                  <a:cubicBezTo>
                    <a:pt x="306" y="3547"/>
                    <a:pt x="1016" y="4111"/>
                    <a:pt x="1813" y="4111"/>
                  </a:cubicBezTo>
                  <a:cubicBezTo>
                    <a:pt x="1895" y="4111"/>
                    <a:pt x="1977" y="4105"/>
                    <a:pt x="2060" y="4093"/>
                  </a:cubicBezTo>
                  <a:cubicBezTo>
                    <a:pt x="5686" y="3540"/>
                    <a:pt x="9341" y="3263"/>
                    <a:pt x="12996" y="3263"/>
                  </a:cubicBezTo>
                  <a:cubicBezTo>
                    <a:pt x="16651" y="3263"/>
                    <a:pt x="20307" y="3540"/>
                    <a:pt x="23932" y="4093"/>
                  </a:cubicBezTo>
                  <a:cubicBezTo>
                    <a:pt x="24015" y="4105"/>
                    <a:pt x="24097" y="4111"/>
                    <a:pt x="24179" y="4111"/>
                  </a:cubicBezTo>
                  <a:cubicBezTo>
                    <a:pt x="24976" y="4111"/>
                    <a:pt x="25686" y="3547"/>
                    <a:pt x="25837" y="2748"/>
                  </a:cubicBezTo>
                  <a:cubicBezTo>
                    <a:pt x="25992" y="1855"/>
                    <a:pt x="25361" y="1009"/>
                    <a:pt x="24420" y="867"/>
                  </a:cubicBezTo>
                  <a:cubicBezTo>
                    <a:pt x="20634" y="289"/>
                    <a:pt x="16815" y="0"/>
                    <a:pt x="12996"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grpSp>
      <p:grpSp>
        <p:nvGrpSpPr>
          <p:cNvPr id="78" name="Google Shape;214;p33">
            <a:extLst>
              <a:ext uri="{FF2B5EF4-FFF2-40B4-BE49-F238E27FC236}">
                <a16:creationId xmlns:a16="http://schemas.microsoft.com/office/drawing/2014/main" xmlns="" id="{2F58D6F5-ED59-401D-A074-6A7B295E5870}"/>
              </a:ext>
            </a:extLst>
          </p:cNvPr>
          <p:cNvGrpSpPr/>
          <p:nvPr/>
        </p:nvGrpSpPr>
        <p:grpSpPr>
          <a:xfrm>
            <a:off x="9053169" y="3336044"/>
            <a:ext cx="2056803" cy="2659609"/>
            <a:chOff x="2595550" y="974575"/>
            <a:chExt cx="2417875" cy="3766925"/>
          </a:xfrm>
          <a:solidFill>
            <a:srgbClr val="FB6E6E"/>
          </a:solidFill>
        </p:grpSpPr>
        <p:sp>
          <p:nvSpPr>
            <p:cNvPr id="79" name="Google Shape;215;p33">
              <a:extLst>
                <a:ext uri="{FF2B5EF4-FFF2-40B4-BE49-F238E27FC236}">
                  <a16:creationId xmlns:a16="http://schemas.microsoft.com/office/drawing/2014/main" xmlns="" id="{B5C0AD3B-B9D1-4001-9CF1-870AF36E5F3E}"/>
                </a:ext>
              </a:extLst>
            </p:cNvPr>
            <p:cNvSpPr/>
            <p:nvPr/>
          </p:nvSpPr>
          <p:spPr>
            <a:xfrm>
              <a:off x="2595550" y="974575"/>
              <a:ext cx="2417875" cy="2956125"/>
            </a:xfrm>
            <a:custGeom>
              <a:avLst/>
              <a:gdLst/>
              <a:ahLst/>
              <a:cxnLst/>
              <a:rect l="l" t="t" r="r" b="b"/>
              <a:pathLst>
                <a:path w="96715" h="118245" extrusionOk="0">
                  <a:moveTo>
                    <a:pt x="48687" y="0"/>
                  </a:moveTo>
                  <a:cubicBezTo>
                    <a:pt x="48046" y="0"/>
                    <a:pt x="47403" y="13"/>
                    <a:pt x="46756" y="39"/>
                  </a:cubicBezTo>
                  <a:cubicBezTo>
                    <a:pt x="22289" y="1040"/>
                    <a:pt x="2215" y="21280"/>
                    <a:pt x="751" y="46497"/>
                  </a:cubicBezTo>
                  <a:cubicBezTo>
                    <a:pt x="1" y="59594"/>
                    <a:pt x="4180" y="71679"/>
                    <a:pt x="11561" y="80942"/>
                  </a:cubicBezTo>
                  <a:cubicBezTo>
                    <a:pt x="19491" y="90896"/>
                    <a:pt x="26611" y="101492"/>
                    <a:pt x="32338" y="112934"/>
                  </a:cubicBezTo>
                  <a:lnTo>
                    <a:pt x="34993" y="118244"/>
                  </a:lnTo>
                  <a:lnTo>
                    <a:pt x="62389" y="118244"/>
                  </a:lnTo>
                  <a:lnTo>
                    <a:pt x="64913" y="113220"/>
                  </a:lnTo>
                  <a:cubicBezTo>
                    <a:pt x="70652" y="101707"/>
                    <a:pt x="77772" y="91003"/>
                    <a:pt x="85761" y="81014"/>
                  </a:cubicBezTo>
                  <a:cubicBezTo>
                    <a:pt x="92607" y="72465"/>
                    <a:pt x="96715" y="61499"/>
                    <a:pt x="96715" y="49534"/>
                  </a:cubicBezTo>
                  <a:cubicBezTo>
                    <a:pt x="96715" y="22179"/>
                    <a:pt x="75216" y="0"/>
                    <a:pt x="48687"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80" name="Google Shape;216;p33">
              <a:extLst>
                <a:ext uri="{FF2B5EF4-FFF2-40B4-BE49-F238E27FC236}">
                  <a16:creationId xmlns:a16="http://schemas.microsoft.com/office/drawing/2014/main" xmlns="" id="{FCC2A914-4C21-4A71-A122-5FCEA5658AC1}"/>
                </a:ext>
              </a:extLst>
            </p:cNvPr>
            <p:cNvSpPr/>
            <p:nvPr/>
          </p:nvSpPr>
          <p:spPr>
            <a:xfrm>
              <a:off x="2866425" y="974575"/>
              <a:ext cx="1879725" cy="2956125"/>
            </a:xfrm>
            <a:custGeom>
              <a:avLst/>
              <a:gdLst/>
              <a:ahLst/>
              <a:cxnLst/>
              <a:rect l="l" t="t" r="r" b="b"/>
              <a:pathLst>
                <a:path w="75189" h="118245" extrusionOk="0">
                  <a:moveTo>
                    <a:pt x="37850" y="0"/>
                  </a:moveTo>
                  <a:cubicBezTo>
                    <a:pt x="37352" y="0"/>
                    <a:pt x="36852" y="13"/>
                    <a:pt x="36350" y="39"/>
                  </a:cubicBezTo>
                  <a:cubicBezTo>
                    <a:pt x="17336" y="1040"/>
                    <a:pt x="1727" y="21280"/>
                    <a:pt x="596" y="46497"/>
                  </a:cubicBezTo>
                  <a:cubicBezTo>
                    <a:pt x="0" y="59594"/>
                    <a:pt x="3251" y="71679"/>
                    <a:pt x="8989" y="80942"/>
                  </a:cubicBezTo>
                  <a:cubicBezTo>
                    <a:pt x="15157" y="90896"/>
                    <a:pt x="20693" y="101492"/>
                    <a:pt x="25146" y="112934"/>
                  </a:cubicBezTo>
                  <a:lnTo>
                    <a:pt x="27206" y="118244"/>
                  </a:lnTo>
                  <a:lnTo>
                    <a:pt x="48506" y="118244"/>
                  </a:lnTo>
                  <a:lnTo>
                    <a:pt x="50459" y="113220"/>
                  </a:lnTo>
                  <a:cubicBezTo>
                    <a:pt x="54936" y="101707"/>
                    <a:pt x="60460" y="91003"/>
                    <a:pt x="66675" y="81014"/>
                  </a:cubicBezTo>
                  <a:cubicBezTo>
                    <a:pt x="71985" y="72465"/>
                    <a:pt x="75188" y="61499"/>
                    <a:pt x="75188" y="49534"/>
                  </a:cubicBezTo>
                  <a:cubicBezTo>
                    <a:pt x="75188" y="22179"/>
                    <a:pt x="58468" y="0"/>
                    <a:pt x="37850" y="0"/>
                  </a:cubicBezTo>
                  <a:close/>
                </a:path>
              </a:pathLst>
            </a:custGeom>
            <a:solidFill>
              <a:srgbClr val="00B05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81" name="Google Shape;217;p33">
              <a:extLst>
                <a:ext uri="{FF2B5EF4-FFF2-40B4-BE49-F238E27FC236}">
                  <a16:creationId xmlns:a16="http://schemas.microsoft.com/office/drawing/2014/main" xmlns="" id="{0C93A504-7C94-4CCC-B901-9E67D592B160}"/>
                </a:ext>
              </a:extLst>
            </p:cNvPr>
            <p:cNvSpPr/>
            <p:nvPr/>
          </p:nvSpPr>
          <p:spPr>
            <a:xfrm>
              <a:off x="3202475" y="974575"/>
              <a:ext cx="1212375" cy="2956125"/>
            </a:xfrm>
            <a:custGeom>
              <a:avLst/>
              <a:gdLst/>
              <a:ahLst/>
              <a:cxnLst/>
              <a:rect l="l" t="t" r="r" b="b"/>
              <a:pathLst>
                <a:path w="48495" h="118245" extrusionOk="0">
                  <a:moveTo>
                    <a:pt x="24412" y="0"/>
                  </a:moveTo>
                  <a:cubicBezTo>
                    <a:pt x="24090" y="0"/>
                    <a:pt x="23768" y="13"/>
                    <a:pt x="23444" y="39"/>
                  </a:cubicBezTo>
                  <a:cubicBezTo>
                    <a:pt x="11180" y="1040"/>
                    <a:pt x="1120" y="21280"/>
                    <a:pt x="381" y="46497"/>
                  </a:cubicBezTo>
                  <a:cubicBezTo>
                    <a:pt x="0" y="59594"/>
                    <a:pt x="2096" y="71679"/>
                    <a:pt x="5799" y="80942"/>
                  </a:cubicBezTo>
                  <a:cubicBezTo>
                    <a:pt x="9775" y="90896"/>
                    <a:pt x="13347" y="101492"/>
                    <a:pt x="16217" y="112934"/>
                  </a:cubicBezTo>
                  <a:lnTo>
                    <a:pt x="17538" y="118244"/>
                  </a:lnTo>
                  <a:lnTo>
                    <a:pt x="31278" y="118244"/>
                  </a:lnTo>
                  <a:lnTo>
                    <a:pt x="32540" y="113220"/>
                  </a:lnTo>
                  <a:cubicBezTo>
                    <a:pt x="35421" y="101707"/>
                    <a:pt x="38993" y="91003"/>
                    <a:pt x="42994" y="81014"/>
                  </a:cubicBezTo>
                  <a:cubicBezTo>
                    <a:pt x="46423" y="72465"/>
                    <a:pt x="48495" y="61499"/>
                    <a:pt x="48495" y="49534"/>
                  </a:cubicBezTo>
                  <a:cubicBezTo>
                    <a:pt x="48495" y="22179"/>
                    <a:pt x="37711" y="0"/>
                    <a:pt x="24412"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82" name="Google Shape;218;p33">
              <a:extLst>
                <a:ext uri="{FF2B5EF4-FFF2-40B4-BE49-F238E27FC236}">
                  <a16:creationId xmlns:a16="http://schemas.microsoft.com/office/drawing/2014/main" xmlns="" id="{37FE6018-7119-4E26-B8F1-3AD883B321F9}"/>
                </a:ext>
              </a:extLst>
            </p:cNvPr>
            <p:cNvSpPr/>
            <p:nvPr/>
          </p:nvSpPr>
          <p:spPr>
            <a:xfrm>
              <a:off x="3560251" y="974575"/>
              <a:ext cx="501876" cy="2956124"/>
            </a:xfrm>
            <a:custGeom>
              <a:avLst/>
              <a:gdLst/>
              <a:ahLst/>
              <a:cxnLst/>
              <a:rect l="l" t="t" r="r" b="b"/>
              <a:pathLst>
                <a:path w="20075" h="118245" extrusionOk="0">
                  <a:moveTo>
                    <a:pt x="10104" y="0"/>
                  </a:moveTo>
                  <a:cubicBezTo>
                    <a:pt x="9972" y="0"/>
                    <a:pt x="9838" y="13"/>
                    <a:pt x="9704" y="39"/>
                  </a:cubicBezTo>
                  <a:cubicBezTo>
                    <a:pt x="4620" y="1040"/>
                    <a:pt x="453" y="21280"/>
                    <a:pt x="155" y="46497"/>
                  </a:cubicBezTo>
                  <a:cubicBezTo>
                    <a:pt x="1" y="59594"/>
                    <a:pt x="870" y="71679"/>
                    <a:pt x="2394" y="80942"/>
                  </a:cubicBezTo>
                  <a:cubicBezTo>
                    <a:pt x="4037" y="90896"/>
                    <a:pt x="5525" y="101492"/>
                    <a:pt x="6704" y="112934"/>
                  </a:cubicBezTo>
                  <a:lnTo>
                    <a:pt x="7263" y="118244"/>
                  </a:lnTo>
                  <a:lnTo>
                    <a:pt x="12943" y="118244"/>
                  </a:lnTo>
                  <a:lnTo>
                    <a:pt x="13467" y="113220"/>
                  </a:lnTo>
                  <a:cubicBezTo>
                    <a:pt x="14657" y="101707"/>
                    <a:pt x="16134" y="91003"/>
                    <a:pt x="17801" y="81014"/>
                  </a:cubicBezTo>
                  <a:cubicBezTo>
                    <a:pt x="19217" y="72465"/>
                    <a:pt x="20075" y="61499"/>
                    <a:pt x="20075" y="49534"/>
                  </a:cubicBezTo>
                  <a:cubicBezTo>
                    <a:pt x="20075" y="22179"/>
                    <a:pt x="15602" y="0"/>
                    <a:pt x="10104" y="0"/>
                  </a:cubicBezTo>
                  <a:close/>
                </a:path>
              </a:pathLst>
            </a:custGeom>
            <a:solidFill>
              <a:srgbClr val="FFFF0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83" name="Google Shape;219;p33">
              <a:extLst>
                <a:ext uri="{FF2B5EF4-FFF2-40B4-BE49-F238E27FC236}">
                  <a16:creationId xmlns:a16="http://schemas.microsoft.com/office/drawing/2014/main" xmlns="" id="{6081DEC6-885E-4254-9A93-6D59247E8FFB}"/>
                </a:ext>
              </a:extLst>
            </p:cNvPr>
            <p:cNvSpPr/>
            <p:nvPr/>
          </p:nvSpPr>
          <p:spPr>
            <a:xfrm>
              <a:off x="3406375" y="3754450"/>
              <a:ext cx="812925" cy="176250"/>
            </a:xfrm>
            <a:custGeom>
              <a:avLst/>
              <a:gdLst/>
              <a:ahLst/>
              <a:cxnLst/>
              <a:rect l="l" t="t" r="r" b="b"/>
              <a:pathLst>
                <a:path w="32517" h="7050" extrusionOk="0">
                  <a:moveTo>
                    <a:pt x="16252" y="1"/>
                  </a:moveTo>
                  <a:cubicBezTo>
                    <a:pt x="9954" y="1"/>
                    <a:pt x="4239" y="739"/>
                    <a:pt x="0" y="1930"/>
                  </a:cubicBezTo>
                  <a:lnTo>
                    <a:pt x="2560" y="7049"/>
                  </a:lnTo>
                  <a:lnTo>
                    <a:pt x="29956" y="7049"/>
                  </a:lnTo>
                  <a:lnTo>
                    <a:pt x="32480" y="2025"/>
                  </a:lnTo>
                  <a:cubicBezTo>
                    <a:pt x="32492" y="1989"/>
                    <a:pt x="32504" y="1965"/>
                    <a:pt x="32516" y="1930"/>
                  </a:cubicBezTo>
                  <a:cubicBezTo>
                    <a:pt x="28277" y="739"/>
                    <a:pt x="22562" y="1"/>
                    <a:pt x="16252"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84" name="Google Shape;220;p33">
              <a:extLst>
                <a:ext uri="{FF2B5EF4-FFF2-40B4-BE49-F238E27FC236}">
                  <a16:creationId xmlns:a16="http://schemas.microsoft.com/office/drawing/2014/main" xmlns="" id="{5349E869-0A8A-4197-AE83-E2B3133CE27C}"/>
                </a:ext>
              </a:extLst>
            </p:cNvPr>
            <p:cNvSpPr/>
            <p:nvPr/>
          </p:nvSpPr>
          <p:spPr>
            <a:xfrm>
              <a:off x="3470350" y="3882450"/>
              <a:ext cx="684950" cy="96775"/>
            </a:xfrm>
            <a:custGeom>
              <a:avLst/>
              <a:gdLst/>
              <a:ahLst/>
              <a:cxnLst/>
              <a:rect l="l" t="t" r="r" b="b"/>
              <a:pathLst>
                <a:path w="27398" h="3871" extrusionOk="0">
                  <a:moveTo>
                    <a:pt x="13693" y="1"/>
                  </a:moveTo>
                  <a:cubicBezTo>
                    <a:pt x="6133" y="1"/>
                    <a:pt x="1" y="870"/>
                    <a:pt x="1" y="1929"/>
                  </a:cubicBezTo>
                  <a:cubicBezTo>
                    <a:pt x="1" y="3001"/>
                    <a:pt x="6133" y="3870"/>
                    <a:pt x="13693" y="3870"/>
                  </a:cubicBezTo>
                  <a:cubicBezTo>
                    <a:pt x="21266" y="3870"/>
                    <a:pt x="27397" y="3001"/>
                    <a:pt x="27397" y="1929"/>
                  </a:cubicBezTo>
                  <a:cubicBezTo>
                    <a:pt x="27397" y="870"/>
                    <a:pt x="21266" y="1"/>
                    <a:pt x="13693"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85" name="Google Shape;221;p33">
              <a:extLst>
                <a:ext uri="{FF2B5EF4-FFF2-40B4-BE49-F238E27FC236}">
                  <a16:creationId xmlns:a16="http://schemas.microsoft.com/office/drawing/2014/main" xmlns="" id="{CD2A9185-CE50-4D2A-AD2B-7E973B3003F9}"/>
                </a:ext>
              </a:extLst>
            </p:cNvPr>
            <p:cNvSpPr/>
            <p:nvPr/>
          </p:nvSpPr>
          <p:spPr>
            <a:xfrm>
              <a:off x="3491200" y="3930675"/>
              <a:ext cx="65500" cy="381925"/>
            </a:xfrm>
            <a:custGeom>
              <a:avLst/>
              <a:gdLst/>
              <a:ahLst/>
              <a:cxnLst/>
              <a:rect l="l" t="t" r="r" b="b"/>
              <a:pathLst>
                <a:path w="2620" h="15277" fill="none" extrusionOk="0">
                  <a:moveTo>
                    <a:pt x="0" y="0"/>
                  </a:moveTo>
                  <a:lnTo>
                    <a:pt x="262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86" name="Google Shape;222;p33">
              <a:extLst>
                <a:ext uri="{FF2B5EF4-FFF2-40B4-BE49-F238E27FC236}">
                  <a16:creationId xmlns:a16="http://schemas.microsoft.com/office/drawing/2014/main" xmlns="" id="{A9DD43B0-C8D8-4B57-8FAD-F131EF9C816F}"/>
                </a:ext>
              </a:extLst>
            </p:cNvPr>
            <p:cNvSpPr/>
            <p:nvPr/>
          </p:nvSpPr>
          <p:spPr>
            <a:xfrm>
              <a:off x="3648350" y="3930675"/>
              <a:ext cx="42600" cy="384600"/>
            </a:xfrm>
            <a:custGeom>
              <a:avLst/>
              <a:gdLst/>
              <a:ahLst/>
              <a:cxnLst/>
              <a:rect l="l" t="t" r="r" b="b"/>
              <a:pathLst>
                <a:path w="1704" h="15384" fill="none" extrusionOk="0">
                  <a:moveTo>
                    <a:pt x="1" y="0"/>
                  </a:moveTo>
                  <a:lnTo>
                    <a:pt x="1704"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87" name="Google Shape;223;p33">
              <a:extLst>
                <a:ext uri="{FF2B5EF4-FFF2-40B4-BE49-F238E27FC236}">
                  <a16:creationId xmlns:a16="http://schemas.microsoft.com/office/drawing/2014/main" xmlns="" id="{A41FCD83-6BE9-493A-96C4-6543D1B9315C}"/>
                </a:ext>
              </a:extLst>
            </p:cNvPr>
            <p:cNvSpPr/>
            <p:nvPr/>
          </p:nvSpPr>
          <p:spPr>
            <a:xfrm>
              <a:off x="4068950" y="3930675"/>
              <a:ext cx="65500" cy="381925"/>
            </a:xfrm>
            <a:custGeom>
              <a:avLst/>
              <a:gdLst/>
              <a:ahLst/>
              <a:cxnLst/>
              <a:rect l="l" t="t" r="r" b="b"/>
              <a:pathLst>
                <a:path w="2620" h="15277" fill="none" extrusionOk="0">
                  <a:moveTo>
                    <a:pt x="2620" y="0"/>
                  </a:moveTo>
                  <a:lnTo>
                    <a:pt x="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88" name="Google Shape;224;p33">
              <a:extLst>
                <a:ext uri="{FF2B5EF4-FFF2-40B4-BE49-F238E27FC236}">
                  <a16:creationId xmlns:a16="http://schemas.microsoft.com/office/drawing/2014/main" xmlns="" id="{5636505B-8AB0-478B-9FB2-1DDD68EF32CA}"/>
                </a:ext>
              </a:extLst>
            </p:cNvPr>
            <p:cNvSpPr/>
            <p:nvPr/>
          </p:nvSpPr>
          <p:spPr>
            <a:xfrm>
              <a:off x="3934700" y="3930675"/>
              <a:ext cx="42600" cy="384600"/>
            </a:xfrm>
            <a:custGeom>
              <a:avLst/>
              <a:gdLst/>
              <a:ahLst/>
              <a:cxnLst/>
              <a:rect l="l" t="t" r="r" b="b"/>
              <a:pathLst>
                <a:path w="1704" h="15384" fill="none" extrusionOk="0">
                  <a:moveTo>
                    <a:pt x="1703" y="0"/>
                  </a:moveTo>
                  <a:lnTo>
                    <a:pt x="1"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89" name="Google Shape;225;p33">
              <a:extLst>
                <a:ext uri="{FF2B5EF4-FFF2-40B4-BE49-F238E27FC236}">
                  <a16:creationId xmlns:a16="http://schemas.microsoft.com/office/drawing/2014/main" xmlns="" id="{754D33E9-2A86-43C9-B70F-ACF50F0B7627}"/>
                </a:ext>
              </a:extLst>
            </p:cNvPr>
            <p:cNvSpPr/>
            <p:nvPr/>
          </p:nvSpPr>
          <p:spPr>
            <a:xfrm>
              <a:off x="3812675" y="3930675"/>
              <a:ext cx="25" cy="371800"/>
            </a:xfrm>
            <a:custGeom>
              <a:avLst/>
              <a:gdLst/>
              <a:ahLst/>
              <a:cxnLst/>
              <a:rect l="l" t="t" r="r" b="b"/>
              <a:pathLst>
                <a:path w="1" h="14872" fill="none" extrusionOk="0">
                  <a:moveTo>
                    <a:pt x="0" y="0"/>
                  </a:moveTo>
                  <a:lnTo>
                    <a:pt x="0" y="14871"/>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90" name="Google Shape;226;p33">
              <a:extLst>
                <a:ext uri="{FF2B5EF4-FFF2-40B4-BE49-F238E27FC236}">
                  <a16:creationId xmlns:a16="http://schemas.microsoft.com/office/drawing/2014/main" xmlns="" id="{91D5B976-1370-4A3C-9C92-F4413632975B}"/>
                </a:ext>
              </a:extLst>
            </p:cNvPr>
            <p:cNvSpPr/>
            <p:nvPr/>
          </p:nvSpPr>
          <p:spPr>
            <a:xfrm>
              <a:off x="3530200" y="4315250"/>
              <a:ext cx="565275" cy="426250"/>
            </a:xfrm>
            <a:custGeom>
              <a:avLst/>
              <a:gdLst/>
              <a:ahLst/>
              <a:cxnLst/>
              <a:rect l="l" t="t" r="r" b="b"/>
              <a:pathLst>
                <a:path w="22611" h="17050" extrusionOk="0">
                  <a:moveTo>
                    <a:pt x="0" y="0"/>
                  </a:moveTo>
                  <a:lnTo>
                    <a:pt x="2322" y="14752"/>
                  </a:lnTo>
                  <a:cubicBezTo>
                    <a:pt x="2536" y="16074"/>
                    <a:pt x="3679" y="17050"/>
                    <a:pt x="5025" y="17050"/>
                  </a:cubicBezTo>
                  <a:lnTo>
                    <a:pt x="17586" y="17050"/>
                  </a:lnTo>
                  <a:cubicBezTo>
                    <a:pt x="18931" y="17050"/>
                    <a:pt x="20074" y="16074"/>
                    <a:pt x="20288" y="14752"/>
                  </a:cubicBezTo>
                  <a:lnTo>
                    <a:pt x="22610" y="0"/>
                  </a:ln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91" name="Google Shape;227;p33">
              <a:extLst>
                <a:ext uri="{FF2B5EF4-FFF2-40B4-BE49-F238E27FC236}">
                  <a16:creationId xmlns:a16="http://schemas.microsoft.com/office/drawing/2014/main" xmlns="" id="{8135EE91-11D9-4185-A2A9-4230B21E391E}"/>
                </a:ext>
              </a:extLst>
            </p:cNvPr>
            <p:cNvSpPr/>
            <p:nvPr/>
          </p:nvSpPr>
          <p:spPr>
            <a:xfrm>
              <a:off x="3487925" y="4263825"/>
              <a:ext cx="649800" cy="102800"/>
            </a:xfrm>
            <a:custGeom>
              <a:avLst/>
              <a:gdLst/>
              <a:ahLst/>
              <a:cxnLst/>
              <a:rect l="l" t="t" r="r" b="b"/>
              <a:pathLst>
                <a:path w="25992" h="4112" extrusionOk="0">
                  <a:moveTo>
                    <a:pt x="12996" y="0"/>
                  </a:moveTo>
                  <a:cubicBezTo>
                    <a:pt x="9177" y="0"/>
                    <a:pt x="5358" y="289"/>
                    <a:pt x="1572" y="867"/>
                  </a:cubicBezTo>
                  <a:cubicBezTo>
                    <a:pt x="631" y="1009"/>
                    <a:pt x="0" y="1855"/>
                    <a:pt x="155" y="2748"/>
                  </a:cubicBezTo>
                  <a:cubicBezTo>
                    <a:pt x="306" y="3547"/>
                    <a:pt x="1016" y="4111"/>
                    <a:pt x="1813" y="4111"/>
                  </a:cubicBezTo>
                  <a:cubicBezTo>
                    <a:pt x="1895" y="4111"/>
                    <a:pt x="1977" y="4105"/>
                    <a:pt x="2060" y="4093"/>
                  </a:cubicBezTo>
                  <a:cubicBezTo>
                    <a:pt x="5686" y="3540"/>
                    <a:pt x="9341" y="3263"/>
                    <a:pt x="12996" y="3263"/>
                  </a:cubicBezTo>
                  <a:cubicBezTo>
                    <a:pt x="16651" y="3263"/>
                    <a:pt x="20307" y="3540"/>
                    <a:pt x="23932" y="4093"/>
                  </a:cubicBezTo>
                  <a:cubicBezTo>
                    <a:pt x="24015" y="4105"/>
                    <a:pt x="24097" y="4111"/>
                    <a:pt x="24179" y="4111"/>
                  </a:cubicBezTo>
                  <a:cubicBezTo>
                    <a:pt x="24976" y="4111"/>
                    <a:pt x="25686" y="3547"/>
                    <a:pt x="25837" y="2748"/>
                  </a:cubicBezTo>
                  <a:cubicBezTo>
                    <a:pt x="25992" y="1855"/>
                    <a:pt x="25361" y="1009"/>
                    <a:pt x="24420" y="867"/>
                  </a:cubicBezTo>
                  <a:cubicBezTo>
                    <a:pt x="20634" y="289"/>
                    <a:pt x="16815" y="0"/>
                    <a:pt x="12996"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grpSp>
      <p:sp>
        <p:nvSpPr>
          <p:cNvPr id="92" name="Google Shape;209;p33">
            <a:extLst>
              <a:ext uri="{FF2B5EF4-FFF2-40B4-BE49-F238E27FC236}">
                <a16:creationId xmlns:a16="http://schemas.microsoft.com/office/drawing/2014/main" xmlns="" id="{C4A59CFD-BAF8-4CC9-9DA2-B361B5EE432D}"/>
              </a:ext>
            </a:extLst>
          </p:cNvPr>
          <p:cNvSpPr/>
          <p:nvPr/>
        </p:nvSpPr>
        <p:spPr>
          <a:xfrm>
            <a:off x="2617071" y="4625319"/>
            <a:ext cx="3074092" cy="651896"/>
          </a:xfrm>
          <a:custGeom>
            <a:avLst/>
            <a:gdLst/>
            <a:ahLst/>
            <a:cxnLst/>
            <a:rect l="l" t="t" r="r" b="b"/>
            <a:pathLst>
              <a:path w="92346" h="23087" extrusionOk="0">
                <a:moveTo>
                  <a:pt x="34195" y="0"/>
                </a:moveTo>
                <a:cubicBezTo>
                  <a:pt x="28457" y="0"/>
                  <a:pt x="23682" y="4203"/>
                  <a:pt x="22801" y="9704"/>
                </a:cubicBezTo>
                <a:cubicBezTo>
                  <a:pt x="22063" y="9549"/>
                  <a:pt x="21301" y="9478"/>
                  <a:pt x="20515" y="9478"/>
                </a:cubicBezTo>
                <a:cubicBezTo>
                  <a:pt x="14872" y="9478"/>
                  <a:pt x="10169" y="13526"/>
                  <a:pt x="9168" y="18884"/>
                </a:cubicBezTo>
                <a:cubicBezTo>
                  <a:pt x="3513" y="19717"/>
                  <a:pt x="1" y="23087"/>
                  <a:pt x="1" y="23087"/>
                </a:cubicBezTo>
                <a:lnTo>
                  <a:pt x="31874" y="23087"/>
                </a:lnTo>
                <a:cubicBezTo>
                  <a:pt x="31886" y="23015"/>
                  <a:pt x="31897" y="22932"/>
                  <a:pt x="31909" y="22860"/>
                </a:cubicBezTo>
                <a:cubicBezTo>
                  <a:pt x="32017" y="22884"/>
                  <a:pt x="32112" y="22896"/>
                  <a:pt x="32219" y="22920"/>
                </a:cubicBezTo>
                <a:cubicBezTo>
                  <a:pt x="32231" y="22968"/>
                  <a:pt x="32243" y="23027"/>
                  <a:pt x="32255" y="23087"/>
                </a:cubicBezTo>
                <a:lnTo>
                  <a:pt x="92346" y="23087"/>
                </a:lnTo>
                <a:cubicBezTo>
                  <a:pt x="87598" y="20813"/>
                  <a:pt x="84270" y="20062"/>
                  <a:pt x="81953" y="20062"/>
                </a:cubicBezTo>
                <a:cubicBezTo>
                  <a:pt x="81916" y="20062"/>
                  <a:pt x="81880" y="20062"/>
                  <a:pt x="81844" y="20062"/>
                </a:cubicBezTo>
                <a:cubicBezTo>
                  <a:pt x="81344" y="11680"/>
                  <a:pt x="74391" y="5037"/>
                  <a:pt x="65890" y="5037"/>
                </a:cubicBezTo>
                <a:cubicBezTo>
                  <a:pt x="60342" y="5037"/>
                  <a:pt x="55460" y="7859"/>
                  <a:pt x="52591" y="12145"/>
                </a:cubicBezTo>
                <a:cubicBezTo>
                  <a:pt x="52186" y="10240"/>
                  <a:pt x="50495" y="8811"/>
                  <a:pt x="48471" y="8811"/>
                </a:cubicBezTo>
                <a:cubicBezTo>
                  <a:pt x="47495" y="8811"/>
                  <a:pt x="46602" y="9144"/>
                  <a:pt x="45887" y="9704"/>
                </a:cubicBezTo>
                <a:cubicBezTo>
                  <a:pt x="45780" y="9680"/>
                  <a:pt x="45685" y="9668"/>
                  <a:pt x="45590" y="9644"/>
                </a:cubicBezTo>
                <a:cubicBezTo>
                  <a:pt x="44673" y="4180"/>
                  <a:pt x="39922" y="0"/>
                  <a:pt x="34195" y="0"/>
                </a:cubicBezTo>
                <a:close/>
              </a:path>
            </a:pathLst>
          </a:custGeom>
          <a:solidFill>
            <a:srgbClr val="84B5F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84B5FB"/>
              </a:solidFill>
            </a:endParaRPr>
          </a:p>
        </p:txBody>
      </p:sp>
      <p:sp>
        <p:nvSpPr>
          <p:cNvPr id="93" name="Google Shape;228;p33">
            <a:extLst>
              <a:ext uri="{FF2B5EF4-FFF2-40B4-BE49-F238E27FC236}">
                <a16:creationId xmlns:a16="http://schemas.microsoft.com/office/drawing/2014/main" xmlns="" id="{2676C22E-AD0A-46D1-9F81-8B24AD4A6CE3}"/>
              </a:ext>
            </a:extLst>
          </p:cNvPr>
          <p:cNvSpPr/>
          <p:nvPr/>
        </p:nvSpPr>
        <p:spPr>
          <a:xfrm>
            <a:off x="8380499" y="708540"/>
            <a:ext cx="3193343" cy="605996"/>
          </a:xfrm>
          <a:custGeom>
            <a:avLst/>
            <a:gdLst/>
            <a:ahLst/>
            <a:cxnLst/>
            <a:rect l="l" t="t" r="r" b="b"/>
            <a:pathLst>
              <a:path w="92346" h="23087" extrusionOk="0">
                <a:moveTo>
                  <a:pt x="34195" y="0"/>
                </a:moveTo>
                <a:cubicBezTo>
                  <a:pt x="28457" y="0"/>
                  <a:pt x="23682" y="4203"/>
                  <a:pt x="22801" y="9704"/>
                </a:cubicBezTo>
                <a:cubicBezTo>
                  <a:pt x="22063" y="9549"/>
                  <a:pt x="21301" y="9478"/>
                  <a:pt x="20515" y="9478"/>
                </a:cubicBezTo>
                <a:cubicBezTo>
                  <a:pt x="14872" y="9478"/>
                  <a:pt x="10169" y="13526"/>
                  <a:pt x="9168" y="18884"/>
                </a:cubicBezTo>
                <a:cubicBezTo>
                  <a:pt x="3513" y="19717"/>
                  <a:pt x="1" y="23087"/>
                  <a:pt x="1" y="23087"/>
                </a:cubicBezTo>
                <a:lnTo>
                  <a:pt x="31874" y="23087"/>
                </a:lnTo>
                <a:cubicBezTo>
                  <a:pt x="31886" y="23015"/>
                  <a:pt x="31897" y="22932"/>
                  <a:pt x="31909" y="22860"/>
                </a:cubicBezTo>
                <a:cubicBezTo>
                  <a:pt x="32017" y="22884"/>
                  <a:pt x="32112" y="22896"/>
                  <a:pt x="32219" y="22920"/>
                </a:cubicBezTo>
                <a:cubicBezTo>
                  <a:pt x="32231" y="22968"/>
                  <a:pt x="32243" y="23027"/>
                  <a:pt x="32255" y="23087"/>
                </a:cubicBezTo>
                <a:lnTo>
                  <a:pt x="92346" y="23087"/>
                </a:lnTo>
                <a:cubicBezTo>
                  <a:pt x="87598" y="20813"/>
                  <a:pt x="84270" y="20062"/>
                  <a:pt x="81953" y="20062"/>
                </a:cubicBezTo>
                <a:cubicBezTo>
                  <a:pt x="81916" y="20062"/>
                  <a:pt x="81880" y="20062"/>
                  <a:pt x="81844" y="20062"/>
                </a:cubicBezTo>
                <a:cubicBezTo>
                  <a:pt x="81344" y="11680"/>
                  <a:pt x="74391" y="5037"/>
                  <a:pt x="65890" y="5037"/>
                </a:cubicBezTo>
                <a:cubicBezTo>
                  <a:pt x="60342" y="5037"/>
                  <a:pt x="55460" y="7859"/>
                  <a:pt x="52591" y="12145"/>
                </a:cubicBezTo>
                <a:cubicBezTo>
                  <a:pt x="52186" y="10240"/>
                  <a:pt x="50495" y="8811"/>
                  <a:pt x="48471" y="8811"/>
                </a:cubicBezTo>
                <a:cubicBezTo>
                  <a:pt x="47495" y="8811"/>
                  <a:pt x="46602" y="9144"/>
                  <a:pt x="45887" y="9704"/>
                </a:cubicBezTo>
                <a:cubicBezTo>
                  <a:pt x="45780" y="9680"/>
                  <a:pt x="45685" y="9668"/>
                  <a:pt x="45590" y="9644"/>
                </a:cubicBezTo>
                <a:cubicBezTo>
                  <a:pt x="44673" y="4180"/>
                  <a:pt x="39922" y="0"/>
                  <a:pt x="34195" y="0"/>
                </a:cubicBezTo>
                <a:close/>
              </a:path>
            </a:pathLst>
          </a:custGeom>
          <a:solidFill>
            <a:srgbClr val="F5CEC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FB6E6E">
                  <a:lumMod val="20000"/>
                  <a:lumOff val="80000"/>
                </a:srgbClr>
              </a:solidFill>
            </a:endParaRPr>
          </a:p>
        </p:txBody>
      </p:sp>
      <p:sp>
        <p:nvSpPr>
          <p:cNvPr id="36" name="Google Shape;1648;p31">
            <a:extLst>
              <a:ext uri="{FF2B5EF4-FFF2-40B4-BE49-F238E27FC236}">
                <a16:creationId xmlns:a16="http://schemas.microsoft.com/office/drawing/2014/main" xmlns="" id="{E7EF4971-9E2F-451C-8072-56E086F9648C}"/>
              </a:ext>
            </a:extLst>
          </p:cNvPr>
          <p:cNvSpPr txBox="1">
            <a:spLocks/>
          </p:cNvSpPr>
          <p:nvPr/>
        </p:nvSpPr>
        <p:spPr>
          <a:xfrm>
            <a:off x="3093787" y="2147128"/>
            <a:ext cx="6775608" cy="107296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Jomhuria"/>
              <a:buNone/>
              <a:defRPr sz="5333" b="0" i="0" u="none" strike="noStrike" cap="none">
                <a:solidFill>
                  <a:schemeClr val="dk1"/>
                </a:solidFill>
                <a:latin typeface="Jomhuria"/>
                <a:ea typeface="Jomhuria"/>
                <a:cs typeface="Jomhuria"/>
                <a:sym typeface="Jomhuria"/>
              </a:defRPr>
            </a:lvl1pPr>
            <a:lvl2pPr marR="0" lvl="1" algn="l" rtl="0">
              <a:lnSpc>
                <a:spcPct val="100000"/>
              </a:lnSpc>
              <a:spcBef>
                <a:spcPts val="0"/>
              </a:spcBef>
              <a:spcAft>
                <a:spcPts val="0"/>
              </a:spcAft>
              <a:buClr>
                <a:schemeClr val="dk1"/>
              </a:buClr>
              <a:buSzPts val="2400"/>
              <a:buFont typeface="Bebas Neue"/>
              <a:buNone/>
              <a:defRPr sz="32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32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32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32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32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32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32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3200" b="0" i="0" u="none" strike="noStrike" cap="none">
                <a:solidFill>
                  <a:schemeClr val="dk1"/>
                </a:solidFill>
                <a:latin typeface="Bebas Neue"/>
                <a:ea typeface="Bebas Neue"/>
                <a:cs typeface="Bebas Neue"/>
                <a:sym typeface="Bebas Neue"/>
              </a:defRPr>
            </a:lvl9pPr>
          </a:lstStyle>
          <a:p>
            <a:pPr algn="ctr">
              <a:lnSpc>
                <a:spcPct val="150000"/>
              </a:lnSpc>
              <a:spcAft>
                <a:spcPts val="1200"/>
              </a:spcAft>
            </a:pPr>
            <a:r>
              <a:rPr lang="en-US" sz="6000" b="1" kern="0" dirty="0">
                <a:solidFill>
                  <a:schemeClr val="tx2">
                    <a:lumMod val="50000"/>
                  </a:schemeClr>
                </a:solidFill>
                <a:latin typeface="Times New Roman" panose="02020603050405020304" pitchFamily="18" charset="0"/>
                <a:cs typeface="Times New Roman" panose="02020603050405020304" pitchFamily="18" charset="0"/>
              </a:rPr>
              <a:t>LUYỆN TẬP</a:t>
            </a:r>
          </a:p>
          <a:p>
            <a:pPr algn="ctr">
              <a:lnSpc>
                <a:spcPct val="150000"/>
              </a:lnSpc>
              <a:spcAft>
                <a:spcPts val="1200"/>
              </a:spcAft>
            </a:pPr>
            <a:r>
              <a:rPr lang="en-US" sz="6000" b="1" kern="0" dirty="0">
                <a:solidFill>
                  <a:srgbClr val="00B050"/>
                </a:solidFill>
                <a:latin typeface="Times New Roman" panose="02020603050405020304" pitchFamily="18" charset="0"/>
                <a:cs typeface="Times New Roman" panose="02020603050405020304" pitchFamily="18" charset="0"/>
              </a:rPr>
              <a:t>VẬN DỤNG </a:t>
            </a:r>
            <a:endParaRPr lang="en-US" sz="6000" b="1" kern="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410530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4"/>
        <p:cNvGrpSpPr/>
        <p:nvPr/>
      </p:nvGrpSpPr>
      <p:grpSpPr>
        <a:xfrm>
          <a:off x="0" y="0"/>
          <a:ext cx="0" cy="0"/>
          <a:chOff x="0" y="0"/>
          <a:chExt cx="0" cy="0"/>
        </a:xfrm>
      </p:grpSpPr>
      <p:sp>
        <p:nvSpPr>
          <p:cNvPr id="1848" name="Google Shape;1848;p35"/>
          <p:cNvSpPr/>
          <p:nvPr/>
        </p:nvSpPr>
        <p:spPr>
          <a:xfrm>
            <a:off x="10453847" y="291086"/>
            <a:ext cx="1501524" cy="720452"/>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accent1">
              <a:lumMod val="20000"/>
              <a:lumOff val="80000"/>
            </a:schemeClr>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9" name="Google Shape;1849;p35"/>
          <p:cNvSpPr/>
          <p:nvPr/>
        </p:nvSpPr>
        <p:spPr>
          <a:xfrm>
            <a:off x="998452" y="152846"/>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0" name="Google Shape;1850;p35"/>
          <p:cNvSpPr/>
          <p:nvPr/>
        </p:nvSpPr>
        <p:spPr>
          <a:xfrm>
            <a:off x="364912" y="393485"/>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xmlns="" id="{954ADFB4-B1A1-46DB-A261-87518C50A360}"/>
              </a:ext>
            </a:extLst>
          </p:cNvPr>
          <p:cNvSpPr txBox="1"/>
          <p:nvPr/>
        </p:nvSpPr>
        <p:spPr>
          <a:xfrm>
            <a:off x="3588240" y="-130432"/>
            <a:ext cx="5012573" cy="147732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LUYỆN TẬP</a:t>
            </a:r>
          </a:p>
        </p:txBody>
      </p:sp>
      <p:grpSp>
        <p:nvGrpSpPr>
          <p:cNvPr id="8" name="Google Shape;214;p33">
            <a:extLst>
              <a:ext uri="{FF2B5EF4-FFF2-40B4-BE49-F238E27FC236}">
                <a16:creationId xmlns:a16="http://schemas.microsoft.com/office/drawing/2014/main" xmlns="" id="{334C548C-9F2A-45A4-8EB6-3CC439F99987}"/>
              </a:ext>
            </a:extLst>
          </p:cNvPr>
          <p:cNvGrpSpPr/>
          <p:nvPr/>
        </p:nvGrpSpPr>
        <p:grpSpPr>
          <a:xfrm>
            <a:off x="2075412" y="220059"/>
            <a:ext cx="1146645" cy="1221485"/>
            <a:chOff x="2595550" y="974575"/>
            <a:chExt cx="2417875" cy="3766925"/>
          </a:xfrm>
          <a:solidFill>
            <a:srgbClr val="FB6E6E"/>
          </a:solidFill>
        </p:grpSpPr>
        <p:sp>
          <p:nvSpPr>
            <p:cNvPr id="9" name="Google Shape;215;p33">
              <a:extLst>
                <a:ext uri="{FF2B5EF4-FFF2-40B4-BE49-F238E27FC236}">
                  <a16:creationId xmlns:a16="http://schemas.microsoft.com/office/drawing/2014/main" xmlns="" id="{C0B7E5BA-8B22-4064-A3DC-6C67EDA3A584}"/>
                </a:ext>
              </a:extLst>
            </p:cNvPr>
            <p:cNvSpPr/>
            <p:nvPr/>
          </p:nvSpPr>
          <p:spPr>
            <a:xfrm>
              <a:off x="2595550" y="974575"/>
              <a:ext cx="2417875" cy="2956125"/>
            </a:xfrm>
            <a:custGeom>
              <a:avLst/>
              <a:gdLst/>
              <a:ahLst/>
              <a:cxnLst/>
              <a:rect l="l" t="t" r="r" b="b"/>
              <a:pathLst>
                <a:path w="96715" h="118245" extrusionOk="0">
                  <a:moveTo>
                    <a:pt x="48687" y="0"/>
                  </a:moveTo>
                  <a:cubicBezTo>
                    <a:pt x="48046" y="0"/>
                    <a:pt x="47403" y="13"/>
                    <a:pt x="46756" y="39"/>
                  </a:cubicBezTo>
                  <a:cubicBezTo>
                    <a:pt x="22289" y="1040"/>
                    <a:pt x="2215" y="21280"/>
                    <a:pt x="751" y="46497"/>
                  </a:cubicBezTo>
                  <a:cubicBezTo>
                    <a:pt x="1" y="59594"/>
                    <a:pt x="4180" y="71679"/>
                    <a:pt x="11561" y="80942"/>
                  </a:cubicBezTo>
                  <a:cubicBezTo>
                    <a:pt x="19491" y="90896"/>
                    <a:pt x="26611" y="101492"/>
                    <a:pt x="32338" y="112934"/>
                  </a:cubicBezTo>
                  <a:lnTo>
                    <a:pt x="34993" y="118244"/>
                  </a:lnTo>
                  <a:lnTo>
                    <a:pt x="62389" y="118244"/>
                  </a:lnTo>
                  <a:lnTo>
                    <a:pt x="64913" y="113220"/>
                  </a:lnTo>
                  <a:cubicBezTo>
                    <a:pt x="70652" y="101707"/>
                    <a:pt x="77772" y="91003"/>
                    <a:pt x="85761" y="81014"/>
                  </a:cubicBezTo>
                  <a:cubicBezTo>
                    <a:pt x="92607" y="72465"/>
                    <a:pt x="96715" y="61499"/>
                    <a:pt x="96715" y="49534"/>
                  </a:cubicBezTo>
                  <a:cubicBezTo>
                    <a:pt x="96715" y="22179"/>
                    <a:pt x="75216" y="0"/>
                    <a:pt x="48687"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0" name="Google Shape;216;p33">
              <a:extLst>
                <a:ext uri="{FF2B5EF4-FFF2-40B4-BE49-F238E27FC236}">
                  <a16:creationId xmlns:a16="http://schemas.microsoft.com/office/drawing/2014/main" xmlns="" id="{EC9698DC-630C-400F-B881-209A99A92184}"/>
                </a:ext>
              </a:extLst>
            </p:cNvPr>
            <p:cNvSpPr/>
            <p:nvPr/>
          </p:nvSpPr>
          <p:spPr>
            <a:xfrm>
              <a:off x="2866425" y="974575"/>
              <a:ext cx="1879725" cy="2956125"/>
            </a:xfrm>
            <a:custGeom>
              <a:avLst/>
              <a:gdLst/>
              <a:ahLst/>
              <a:cxnLst/>
              <a:rect l="l" t="t" r="r" b="b"/>
              <a:pathLst>
                <a:path w="75189" h="118245" extrusionOk="0">
                  <a:moveTo>
                    <a:pt x="37850" y="0"/>
                  </a:moveTo>
                  <a:cubicBezTo>
                    <a:pt x="37352" y="0"/>
                    <a:pt x="36852" y="13"/>
                    <a:pt x="36350" y="39"/>
                  </a:cubicBezTo>
                  <a:cubicBezTo>
                    <a:pt x="17336" y="1040"/>
                    <a:pt x="1727" y="21280"/>
                    <a:pt x="596" y="46497"/>
                  </a:cubicBezTo>
                  <a:cubicBezTo>
                    <a:pt x="0" y="59594"/>
                    <a:pt x="3251" y="71679"/>
                    <a:pt x="8989" y="80942"/>
                  </a:cubicBezTo>
                  <a:cubicBezTo>
                    <a:pt x="15157" y="90896"/>
                    <a:pt x="20693" y="101492"/>
                    <a:pt x="25146" y="112934"/>
                  </a:cubicBezTo>
                  <a:lnTo>
                    <a:pt x="27206" y="118244"/>
                  </a:lnTo>
                  <a:lnTo>
                    <a:pt x="48506" y="118244"/>
                  </a:lnTo>
                  <a:lnTo>
                    <a:pt x="50459" y="113220"/>
                  </a:lnTo>
                  <a:cubicBezTo>
                    <a:pt x="54936" y="101707"/>
                    <a:pt x="60460" y="91003"/>
                    <a:pt x="66675" y="81014"/>
                  </a:cubicBezTo>
                  <a:cubicBezTo>
                    <a:pt x="71985" y="72465"/>
                    <a:pt x="75188" y="61499"/>
                    <a:pt x="75188" y="49534"/>
                  </a:cubicBezTo>
                  <a:cubicBezTo>
                    <a:pt x="75188" y="22179"/>
                    <a:pt x="58468" y="0"/>
                    <a:pt x="37850" y="0"/>
                  </a:cubicBezTo>
                  <a:close/>
                </a:path>
              </a:pathLst>
            </a:custGeom>
            <a:solidFill>
              <a:srgbClr val="00B05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1" name="Google Shape;217;p33">
              <a:extLst>
                <a:ext uri="{FF2B5EF4-FFF2-40B4-BE49-F238E27FC236}">
                  <a16:creationId xmlns:a16="http://schemas.microsoft.com/office/drawing/2014/main" xmlns="" id="{7D596A67-61ED-4B8B-8E42-34282AFEFB3C}"/>
                </a:ext>
              </a:extLst>
            </p:cNvPr>
            <p:cNvSpPr/>
            <p:nvPr/>
          </p:nvSpPr>
          <p:spPr>
            <a:xfrm>
              <a:off x="3202475" y="974575"/>
              <a:ext cx="1212375" cy="2956125"/>
            </a:xfrm>
            <a:custGeom>
              <a:avLst/>
              <a:gdLst/>
              <a:ahLst/>
              <a:cxnLst/>
              <a:rect l="l" t="t" r="r" b="b"/>
              <a:pathLst>
                <a:path w="48495" h="118245" extrusionOk="0">
                  <a:moveTo>
                    <a:pt x="24412" y="0"/>
                  </a:moveTo>
                  <a:cubicBezTo>
                    <a:pt x="24090" y="0"/>
                    <a:pt x="23768" y="13"/>
                    <a:pt x="23444" y="39"/>
                  </a:cubicBezTo>
                  <a:cubicBezTo>
                    <a:pt x="11180" y="1040"/>
                    <a:pt x="1120" y="21280"/>
                    <a:pt x="381" y="46497"/>
                  </a:cubicBezTo>
                  <a:cubicBezTo>
                    <a:pt x="0" y="59594"/>
                    <a:pt x="2096" y="71679"/>
                    <a:pt x="5799" y="80942"/>
                  </a:cubicBezTo>
                  <a:cubicBezTo>
                    <a:pt x="9775" y="90896"/>
                    <a:pt x="13347" y="101492"/>
                    <a:pt x="16217" y="112934"/>
                  </a:cubicBezTo>
                  <a:lnTo>
                    <a:pt x="17538" y="118244"/>
                  </a:lnTo>
                  <a:lnTo>
                    <a:pt x="31278" y="118244"/>
                  </a:lnTo>
                  <a:lnTo>
                    <a:pt x="32540" y="113220"/>
                  </a:lnTo>
                  <a:cubicBezTo>
                    <a:pt x="35421" y="101707"/>
                    <a:pt x="38993" y="91003"/>
                    <a:pt x="42994" y="81014"/>
                  </a:cubicBezTo>
                  <a:cubicBezTo>
                    <a:pt x="46423" y="72465"/>
                    <a:pt x="48495" y="61499"/>
                    <a:pt x="48495" y="49534"/>
                  </a:cubicBezTo>
                  <a:cubicBezTo>
                    <a:pt x="48495" y="22179"/>
                    <a:pt x="37711" y="0"/>
                    <a:pt x="24412"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2" name="Google Shape;218;p33">
              <a:extLst>
                <a:ext uri="{FF2B5EF4-FFF2-40B4-BE49-F238E27FC236}">
                  <a16:creationId xmlns:a16="http://schemas.microsoft.com/office/drawing/2014/main" xmlns="" id="{A8CF24B6-BD39-4DB3-9570-2B8C2A22B30C}"/>
                </a:ext>
              </a:extLst>
            </p:cNvPr>
            <p:cNvSpPr/>
            <p:nvPr/>
          </p:nvSpPr>
          <p:spPr>
            <a:xfrm>
              <a:off x="3560251" y="974575"/>
              <a:ext cx="501876" cy="2956124"/>
            </a:xfrm>
            <a:custGeom>
              <a:avLst/>
              <a:gdLst/>
              <a:ahLst/>
              <a:cxnLst/>
              <a:rect l="l" t="t" r="r" b="b"/>
              <a:pathLst>
                <a:path w="20075" h="118245" extrusionOk="0">
                  <a:moveTo>
                    <a:pt x="10104" y="0"/>
                  </a:moveTo>
                  <a:cubicBezTo>
                    <a:pt x="9972" y="0"/>
                    <a:pt x="9838" y="13"/>
                    <a:pt x="9704" y="39"/>
                  </a:cubicBezTo>
                  <a:cubicBezTo>
                    <a:pt x="4620" y="1040"/>
                    <a:pt x="453" y="21280"/>
                    <a:pt x="155" y="46497"/>
                  </a:cubicBezTo>
                  <a:cubicBezTo>
                    <a:pt x="1" y="59594"/>
                    <a:pt x="870" y="71679"/>
                    <a:pt x="2394" y="80942"/>
                  </a:cubicBezTo>
                  <a:cubicBezTo>
                    <a:pt x="4037" y="90896"/>
                    <a:pt x="5525" y="101492"/>
                    <a:pt x="6704" y="112934"/>
                  </a:cubicBezTo>
                  <a:lnTo>
                    <a:pt x="7263" y="118244"/>
                  </a:lnTo>
                  <a:lnTo>
                    <a:pt x="12943" y="118244"/>
                  </a:lnTo>
                  <a:lnTo>
                    <a:pt x="13467" y="113220"/>
                  </a:lnTo>
                  <a:cubicBezTo>
                    <a:pt x="14657" y="101707"/>
                    <a:pt x="16134" y="91003"/>
                    <a:pt x="17801" y="81014"/>
                  </a:cubicBezTo>
                  <a:cubicBezTo>
                    <a:pt x="19217" y="72465"/>
                    <a:pt x="20075" y="61499"/>
                    <a:pt x="20075" y="49534"/>
                  </a:cubicBezTo>
                  <a:cubicBezTo>
                    <a:pt x="20075" y="22179"/>
                    <a:pt x="15602" y="0"/>
                    <a:pt x="10104" y="0"/>
                  </a:cubicBezTo>
                  <a:close/>
                </a:path>
              </a:pathLst>
            </a:custGeom>
            <a:solidFill>
              <a:srgbClr val="FFFF0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3" name="Google Shape;219;p33">
              <a:extLst>
                <a:ext uri="{FF2B5EF4-FFF2-40B4-BE49-F238E27FC236}">
                  <a16:creationId xmlns:a16="http://schemas.microsoft.com/office/drawing/2014/main" xmlns="" id="{2E00C47C-749A-4DC0-8554-7AF406DF62B8}"/>
                </a:ext>
              </a:extLst>
            </p:cNvPr>
            <p:cNvSpPr/>
            <p:nvPr/>
          </p:nvSpPr>
          <p:spPr>
            <a:xfrm>
              <a:off x="3406375" y="3754450"/>
              <a:ext cx="812925" cy="176250"/>
            </a:xfrm>
            <a:custGeom>
              <a:avLst/>
              <a:gdLst/>
              <a:ahLst/>
              <a:cxnLst/>
              <a:rect l="l" t="t" r="r" b="b"/>
              <a:pathLst>
                <a:path w="32517" h="7050" extrusionOk="0">
                  <a:moveTo>
                    <a:pt x="16252" y="1"/>
                  </a:moveTo>
                  <a:cubicBezTo>
                    <a:pt x="9954" y="1"/>
                    <a:pt x="4239" y="739"/>
                    <a:pt x="0" y="1930"/>
                  </a:cubicBezTo>
                  <a:lnTo>
                    <a:pt x="2560" y="7049"/>
                  </a:lnTo>
                  <a:lnTo>
                    <a:pt x="29956" y="7049"/>
                  </a:lnTo>
                  <a:lnTo>
                    <a:pt x="32480" y="2025"/>
                  </a:lnTo>
                  <a:cubicBezTo>
                    <a:pt x="32492" y="1989"/>
                    <a:pt x="32504" y="1965"/>
                    <a:pt x="32516" y="1930"/>
                  </a:cubicBezTo>
                  <a:cubicBezTo>
                    <a:pt x="28277" y="739"/>
                    <a:pt x="22562" y="1"/>
                    <a:pt x="16252"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4" name="Google Shape;220;p33">
              <a:extLst>
                <a:ext uri="{FF2B5EF4-FFF2-40B4-BE49-F238E27FC236}">
                  <a16:creationId xmlns:a16="http://schemas.microsoft.com/office/drawing/2014/main" xmlns="" id="{FC45E4A2-DD36-4205-AC77-7E1F1A425C84}"/>
                </a:ext>
              </a:extLst>
            </p:cNvPr>
            <p:cNvSpPr/>
            <p:nvPr/>
          </p:nvSpPr>
          <p:spPr>
            <a:xfrm>
              <a:off x="3470350" y="3882450"/>
              <a:ext cx="684950" cy="96775"/>
            </a:xfrm>
            <a:custGeom>
              <a:avLst/>
              <a:gdLst/>
              <a:ahLst/>
              <a:cxnLst/>
              <a:rect l="l" t="t" r="r" b="b"/>
              <a:pathLst>
                <a:path w="27398" h="3871" extrusionOk="0">
                  <a:moveTo>
                    <a:pt x="13693" y="1"/>
                  </a:moveTo>
                  <a:cubicBezTo>
                    <a:pt x="6133" y="1"/>
                    <a:pt x="1" y="870"/>
                    <a:pt x="1" y="1929"/>
                  </a:cubicBezTo>
                  <a:cubicBezTo>
                    <a:pt x="1" y="3001"/>
                    <a:pt x="6133" y="3870"/>
                    <a:pt x="13693" y="3870"/>
                  </a:cubicBezTo>
                  <a:cubicBezTo>
                    <a:pt x="21266" y="3870"/>
                    <a:pt x="27397" y="3001"/>
                    <a:pt x="27397" y="1929"/>
                  </a:cubicBezTo>
                  <a:cubicBezTo>
                    <a:pt x="27397" y="870"/>
                    <a:pt x="21266" y="1"/>
                    <a:pt x="13693"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5" name="Google Shape;221;p33">
              <a:extLst>
                <a:ext uri="{FF2B5EF4-FFF2-40B4-BE49-F238E27FC236}">
                  <a16:creationId xmlns:a16="http://schemas.microsoft.com/office/drawing/2014/main" xmlns="" id="{15D6FE87-C0CB-4AA1-BBA6-99A6535F387C}"/>
                </a:ext>
              </a:extLst>
            </p:cNvPr>
            <p:cNvSpPr/>
            <p:nvPr/>
          </p:nvSpPr>
          <p:spPr>
            <a:xfrm>
              <a:off x="3491200" y="3930675"/>
              <a:ext cx="65500" cy="381925"/>
            </a:xfrm>
            <a:custGeom>
              <a:avLst/>
              <a:gdLst/>
              <a:ahLst/>
              <a:cxnLst/>
              <a:rect l="l" t="t" r="r" b="b"/>
              <a:pathLst>
                <a:path w="2620" h="15277" fill="none" extrusionOk="0">
                  <a:moveTo>
                    <a:pt x="0" y="0"/>
                  </a:moveTo>
                  <a:lnTo>
                    <a:pt x="262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6" name="Google Shape;222;p33">
              <a:extLst>
                <a:ext uri="{FF2B5EF4-FFF2-40B4-BE49-F238E27FC236}">
                  <a16:creationId xmlns:a16="http://schemas.microsoft.com/office/drawing/2014/main" xmlns="" id="{D50A091F-9C0C-45F0-9030-9DA8EBC06F7D}"/>
                </a:ext>
              </a:extLst>
            </p:cNvPr>
            <p:cNvSpPr/>
            <p:nvPr/>
          </p:nvSpPr>
          <p:spPr>
            <a:xfrm>
              <a:off x="3648350" y="3930675"/>
              <a:ext cx="42600" cy="384600"/>
            </a:xfrm>
            <a:custGeom>
              <a:avLst/>
              <a:gdLst/>
              <a:ahLst/>
              <a:cxnLst/>
              <a:rect l="l" t="t" r="r" b="b"/>
              <a:pathLst>
                <a:path w="1704" h="15384" fill="none" extrusionOk="0">
                  <a:moveTo>
                    <a:pt x="1" y="0"/>
                  </a:moveTo>
                  <a:lnTo>
                    <a:pt x="1704"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7" name="Google Shape;223;p33">
              <a:extLst>
                <a:ext uri="{FF2B5EF4-FFF2-40B4-BE49-F238E27FC236}">
                  <a16:creationId xmlns:a16="http://schemas.microsoft.com/office/drawing/2014/main" xmlns="" id="{2C7C816E-FEE2-4B54-97C5-2CA579B66E5E}"/>
                </a:ext>
              </a:extLst>
            </p:cNvPr>
            <p:cNvSpPr/>
            <p:nvPr/>
          </p:nvSpPr>
          <p:spPr>
            <a:xfrm>
              <a:off x="4068950" y="3930675"/>
              <a:ext cx="65500" cy="381925"/>
            </a:xfrm>
            <a:custGeom>
              <a:avLst/>
              <a:gdLst/>
              <a:ahLst/>
              <a:cxnLst/>
              <a:rect l="l" t="t" r="r" b="b"/>
              <a:pathLst>
                <a:path w="2620" h="15277" fill="none" extrusionOk="0">
                  <a:moveTo>
                    <a:pt x="2620" y="0"/>
                  </a:moveTo>
                  <a:lnTo>
                    <a:pt x="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8" name="Google Shape;224;p33">
              <a:extLst>
                <a:ext uri="{FF2B5EF4-FFF2-40B4-BE49-F238E27FC236}">
                  <a16:creationId xmlns:a16="http://schemas.microsoft.com/office/drawing/2014/main" xmlns="" id="{E7505C4C-3729-4665-8F6F-F004AE0DAD05}"/>
                </a:ext>
              </a:extLst>
            </p:cNvPr>
            <p:cNvSpPr/>
            <p:nvPr/>
          </p:nvSpPr>
          <p:spPr>
            <a:xfrm>
              <a:off x="3934700" y="3930675"/>
              <a:ext cx="42600" cy="384600"/>
            </a:xfrm>
            <a:custGeom>
              <a:avLst/>
              <a:gdLst/>
              <a:ahLst/>
              <a:cxnLst/>
              <a:rect l="l" t="t" r="r" b="b"/>
              <a:pathLst>
                <a:path w="1704" h="15384" fill="none" extrusionOk="0">
                  <a:moveTo>
                    <a:pt x="1703" y="0"/>
                  </a:moveTo>
                  <a:lnTo>
                    <a:pt x="1"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9" name="Google Shape;225;p33">
              <a:extLst>
                <a:ext uri="{FF2B5EF4-FFF2-40B4-BE49-F238E27FC236}">
                  <a16:creationId xmlns:a16="http://schemas.microsoft.com/office/drawing/2014/main" xmlns="" id="{A2C34109-C2E4-4C0A-B233-3144A38E5848}"/>
                </a:ext>
              </a:extLst>
            </p:cNvPr>
            <p:cNvSpPr/>
            <p:nvPr/>
          </p:nvSpPr>
          <p:spPr>
            <a:xfrm>
              <a:off x="3812675" y="3930675"/>
              <a:ext cx="25" cy="371800"/>
            </a:xfrm>
            <a:custGeom>
              <a:avLst/>
              <a:gdLst/>
              <a:ahLst/>
              <a:cxnLst/>
              <a:rect l="l" t="t" r="r" b="b"/>
              <a:pathLst>
                <a:path w="1" h="14872" fill="none" extrusionOk="0">
                  <a:moveTo>
                    <a:pt x="0" y="0"/>
                  </a:moveTo>
                  <a:lnTo>
                    <a:pt x="0" y="14871"/>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0" name="Google Shape;226;p33">
              <a:extLst>
                <a:ext uri="{FF2B5EF4-FFF2-40B4-BE49-F238E27FC236}">
                  <a16:creationId xmlns:a16="http://schemas.microsoft.com/office/drawing/2014/main" xmlns="" id="{75685725-D7D2-4EE2-8EB7-B4D3945BEA4F}"/>
                </a:ext>
              </a:extLst>
            </p:cNvPr>
            <p:cNvSpPr/>
            <p:nvPr/>
          </p:nvSpPr>
          <p:spPr>
            <a:xfrm>
              <a:off x="3530200" y="4315250"/>
              <a:ext cx="565275" cy="426250"/>
            </a:xfrm>
            <a:custGeom>
              <a:avLst/>
              <a:gdLst/>
              <a:ahLst/>
              <a:cxnLst/>
              <a:rect l="l" t="t" r="r" b="b"/>
              <a:pathLst>
                <a:path w="22611" h="17050" extrusionOk="0">
                  <a:moveTo>
                    <a:pt x="0" y="0"/>
                  </a:moveTo>
                  <a:lnTo>
                    <a:pt x="2322" y="14752"/>
                  </a:lnTo>
                  <a:cubicBezTo>
                    <a:pt x="2536" y="16074"/>
                    <a:pt x="3679" y="17050"/>
                    <a:pt x="5025" y="17050"/>
                  </a:cubicBezTo>
                  <a:lnTo>
                    <a:pt x="17586" y="17050"/>
                  </a:lnTo>
                  <a:cubicBezTo>
                    <a:pt x="18931" y="17050"/>
                    <a:pt x="20074" y="16074"/>
                    <a:pt x="20288" y="14752"/>
                  </a:cubicBezTo>
                  <a:lnTo>
                    <a:pt x="22610" y="0"/>
                  </a:ln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1" name="Google Shape;227;p33">
              <a:extLst>
                <a:ext uri="{FF2B5EF4-FFF2-40B4-BE49-F238E27FC236}">
                  <a16:creationId xmlns:a16="http://schemas.microsoft.com/office/drawing/2014/main" xmlns="" id="{7A475207-DB02-4BA9-88D2-DE3655FEC10E}"/>
                </a:ext>
              </a:extLst>
            </p:cNvPr>
            <p:cNvSpPr/>
            <p:nvPr/>
          </p:nvSpPr>
          <p:spPr>
            <a:xfrm>
              <a:off x="3487925" y="4263825"/>
              <a:ext cx="649800" cy="102800"/>
            </a:xfrm>
            <a:custGeom>
              <a:avLst/>
              <a:gdLst/>
              <a:ahLst/>
              <a:cxnLst/>
              <a:rect l="l" t="t" r="r" b="b"/>
              <a:pathLst>
                <a:path w="25992" h="4112" extrusionOk="0">
                  <a:moveTo>
                    <a:pt x="12996" y="0"/>
                  </a:moveTo>
                  <a:cubicBezTo>
                    <a:pt x="9177" y="0"/>
                    <a:pt x="5358" y="289"/>
                    <a:pt x="1572" y="867"/>
                  </a:cubicBezTo>
                  <a:cubicBezTo>
                    <a:pt x="631" y="1009"/>
                    <a:pt x="0" y="1855"/>
                    <a:pt x="155" y="2748"/>
                  </a:cubicBezTo>
                  <a:cubicBezTo>
                    <a:pt x="306" y="3547"/>
                    <a:pt x="1016" y="4111"/>
                    <a:pt x="1813" y="4111"/>
                  </a:cubicBezTo>
                  <a:cubicBezTo>
                    <a:pt x="1895" y="4111"/>
                    <a:pt x="1977" y="4105"/>
                    <a:pt x="2060" y="4093"/>
                  </a:cubicBezTo>
                  <a:cubicBezTo>
                    <a:pt x="5686" y="3540"/>
                    <a:pt x="9341" y="3263"/>
                    <a:pt x="12996" y="3263"/>
                  </a:cubicBezTo>
                  <a:cubicBezTo>
                    <a:pt x="16651" y="3263"/>
                    <a:pt x="20307" y="3540"/>
                    <a:pt x="23932" y="4093"/>
                  </a:cubicBezTo>
                  <a:cubicBezTo>
                    <a:pt x="24015" y="4105"/>
                    <a:pt x="24097" y="4111"/>
                    <a:pt x="24179" y="4111"/>
                  </a:cubicBezTo>
                  <a:cubicBezTo>
                    <a:pt x="24976" y="4111"/>
                    <a:pt x="25686" y="3547"/>
                    <a:pt x="25837" y="2748"/>
                  </a:cubicBezTo>
                  <a:cubicBezTo>
                    <a:pt x="25992" y="1855"/>
                    <a:pt x="25361" y="1009"/>
                    <a:pt x="24420" y="867"/>
                  </a:cubicBezTo>
                  <a:cubicBezTo>
                    <a:pt x="20634" y="289"/>
                    <a:pt x="16815" y="0"/>
                    <a:pt x="12996"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grpSp>
      <p:grpSp>
        <p:nvGrpSpPr>
          <p:cNvPr id="22" name="Google Shape;214;p33">
            <a:extLst>
              <a:ext uri="{FF2B5EF4-FFF2-40B4-BE49-F238E27FC236}">
                <a16:creationId xmlns:a16="http://schemas.microsoft.com/office/drawing/2014/main" xmlns="" id="{CF83830B-B861-4E66-A28F-E9612309E259}"/>
              </a:ext>
            </a:extLst>
          </p:cNvPr>
          <p:cNvGrpSpPr/>
          <p:nvPr/>
        </p:nvGrpSpPr>
        <p:grpSpPr>
          <a:xfrm>
            <a:off x="9248180" y="204293"/>
            <a:ext cx="1016481" cy="1036684"/>
            <a:chOff x="2595550" y="974575"/>
            <a:chExt cx="2417875" cy="3766925"/>
          </a:xfrm>
          <a:solidFill>
            <a:srgbClr val="FB6E6E"/>
          </a:solidFill>
        </p:grpSpPr>
        <p:sp>
          <p:nvSpPr>
            <p:cNvPr id="23" name="Google Shape;215;p33">
              <a:extLst>
                <a:ext uri="{FF2B5EF4-FFF2-40B4-BE49-F238E27FC236}">
                  <a16:creationId xmlns:a16="http://schemas.microsoft.com/office/drawing/2014/main" xmlns="" id="{FA581B86-92B6-4FA2-A340-5C632991C03A}"/>
                </a:ext>
              </a:extLst>
            </p:cNvPr>
            <p:cNvSpPr/>
            <p:nvPr/>
          </p:nvSpPr>
          <p:spPr>
            <a:xfrm>
              <a:off x="2595550" y="974575"/>
              <a:ext cx="2417875" cy="2956125"/>
            </a:xfrm>
            <a:custGeom>
              <a:avLst/>
              <a:gdLst/>
              <a:ahLst/>
              <a:cxnLst/>
              <a:rect l="l" t="t" r="r" b="b"/>
              <a:pathLst>
                <a:path w="96715" h="118245" extrusionOk="0">
                  <a:moveTo>
                    <a:pt x="48687" y="0"/>
                  </a:moveTo>
                  <a:cubicBezTo>
                    <a:pt x="48046" y="0"/>
                    <a:pt x="47403" y="13"/>
                    <a:pt x="46756" y="39"/>
                  </a:cubicBezTo>
                  <a:cubicBezTo>
                    <a:pt x="22289" y="1040"/>
                    <a:pt x="2215" y="21280"/>
                    <a:pt x="751" y="46497"/>
                  </a:cubicBezTo>
                  <a:cubicBezTo>
                    <a:pt x="1" y="59594"/>
                    <a:pt x="4180" y="71679"/>
                    <a:pt x="11561" y="80942"/>
                  </a:cubicBezTo>
                  <a:cubicBezTo>
                    <a:pt x="19491" y="90896"/>
                    <a:pt x="26611" y="101492"/>
                    <a:pt x="32338" y="112934"/>
                  </a:cubicBezTo>
                  <a:lnTo>
                    <a:pt x="34993" y="118244"/>
                  </a:lnTo>
                  <a:lnTo>
                    <a:pt x="62389" y="118244"/>
                  </a:lnTo>
                  <a:lnTo>
                    <a:pt x="64913" y="113220"/>
                  </a:lnTo>
                  <a:cubicBezTo>
                    <a:pt x="70652" y="101707"/>
                    <a:pt x="77772" y="91003"/>
                    <a:pt x="85761" y="81014"/>
                  </a:cubicBezTo>
                  <a:cubicBezTo>
                    <a:pt x="92607" y="72465"/>
                    <a:pt x="96715" y="61499"/>
                    <a:pt x="96715" y="49534"/>
                  </a:cubicBezTo>
                  <a:cubicBezTo>
                    <a:pt x="96715" y="22179"/>
                    <a:pt x="75216" y="0"/>
                    <a:pt x="48687"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4" name="Google Shape;216;p33">
              <a:extLst>
                <a:ext uri="{FF2B5EF4-FFF2-40B4-BE49-F238E27FC236}">
                  <a16:creationId xmlns:a16="http://schemas.microsoft.com/office/drawing/2014/main" xmlns="" id="{1415CB1D-E50E-437F-BA40-4F5EB31C6706}"/>
                </a:ext>
              </a:extLst>
            </p:cNvPr>
            <p:cNvSpPr/>
            <p:nvPr/>
          </p:nvSpPr>
          <p:spPr>
            <a:xfrm>
              <a:off x="2866425" y="974575"/>
              <a:ext cx="1879725" cy="2956125"/>
            </a:xfrm>
            <a:custGeom>
              <a:avLst/>
              <a:gdLst/>
              <a:ahLst/>
              <a:cxnLst/>
              <a:rect l="l" t="t" r="r" b="b"/>
              <a:pathLst>
                <a:path w="75189" h="118245" extrusionOk="0">
                  <a:moveTo>
                    <a:pt x="37850" y="0"/>
                  </a:moveTo>
                  <a:cubicBezTo>
                    <a:pt x="37352" y="0"/>
                    <a:pt x="36852" y="13"/>
                    <a:pt x="36350" y="39"/>
                  </a:cubicBezTo>
                  <a:cubicBezTo>
                    <a:pt x="17336" y="1040"/>
                    <a:pt x="1727" y="21280"/>
                    <a:pt x="596" y="46497"/>
                  </a:cubicBezTo>
                  <a:cubicBezTo>
                    <a:pt x="0" y="59594"/>
                    <a:pt x="3251" y="71679"/>
                    <a:pt x="8989" y="80942"/>
                  </a:cubicBezTo>
                  <a:cubicBezTo>
                    <a:pt x="15157" y="90896"/>
                    <a:pt x="20693" y="101492"/>
                    <a:pt x="25146" y="112934"/>
                  </a:cubicBezTo>
                  <a:lnTo>
                    <a:pt x="27206" y="118244"/>
                  </a:lnTo>
                  <a:lnTo>
                    <a:pt x="48506" y="118244"/>
                  </a:lnTo>
                  <a:lnTo>
                    <a:pt x="50459" y="113220"/>
                  </a:lnTo>
                  <a:cubicBezTo>
                    <a:pt x="54936" y="101707"/>
                    <a:pt x="60460" y="91003"/>
                    <a:pt x="66675" y="81014"/>
                  </a:cubicBezTo>
                  <a:cubicBezTo>
                    <a:pt x="71985" y="72465"/>
                    <a:pt x="75188" y="61499"/>
                    <a:pt x="75188" y="49534"/>
                  </a:cubicBezTo>
                  <a:cubicBezTo>
                    <a:pt x="75188" y="22179"/>
                    <a:pt x="58468" y="0"/>
                    <a:pt x="37850" y="0"/>
                  </a:cubicBezTo>
                  <a:close/>
                </a:path>
              </a:pathLst>
            </a:custGeom>
            <a:solidFill>
              <a:srgbClr val="00B05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5" name="Google Shape;217;p33">
              <a:extLst>
                <a:ext uri="{FF2B5EF4-FFF2-40B4-BE49-F238E27FC236}">
                  <a16:creationId xmlns:a16="http://schemas.microsoft.com/office/drawing/2014/main" xmlns="" id="{C06C6ECD-F881-42FB-8FDD-4DCB6DBEECDB}"/>
                </a:ext>
              </a:extLst>
            </p:cNvPr>
            <p:cNvSpPr/>
            <p:nvPr/>
          </p:nvSpPr>
          <p:spPr>
            <a:xfrm>
              <a:off x="3202475" y="974575"/>
              <a:ext cx="1212375" cy="2956125"/>
            </a:xfrm>
            <a:custGeom>
              <a:avLst/>
              <a:gdLst/>
              <a:ahLst/>
              <a:cxnLst/>
              <a:rect l="l" t="t" r="r" b="b"/>
              <a:pathLst>
                <a:path w="48495" h="118245" extrusionOk="0">
                  <a:moveTo>
                    <a:pt x="24412" y="0"/>
                  </a:moveTo>
                  <a:cubicBezTo>
                    <a:pt x="24090" y="0"/>
                    <a:pt x="23768" y="13"/>
                    <a:pt x="23444" y="39"/>
                  </a:cubicBezTo>
                  <a:cubicBezTo>
                    <a:pt x="11180" y="1040"/>
                    <a:pt x="1120" y="21280"/>
                    <a:pt x="381" y="46497"/>
                  </a:cubicBezTo>
                  <a:cubicBezTo>
                    <a:pt x="0" y="59594"/>
                    <a:pt x="2096" y="71679"/>
                    <a:pt x="5799" y="80942"/>
                  </a:cubicBezTo>
                  <a:cubicBezTo>
                    <a:pt x="9775" y="90896"/>
                    <a:pt x="13347" y="101492"/>
                    <a:pt x="16217" y="112934"/>
                  </a:cubicBezTo>
                  <a:lnTo>
                    <a:pt x="17538" y="118244"/>
                  </a:lnTo>
                  <a:lnTo>
                    <a:pt x="31278" y="118244"/>
                  </a:lnTo>
                  <a:lnTo>
                    <a:pt x="32540" y="113220"/>
                  </a:lnTo>
                  <a:cubicBezTo>
                    <a:pt x="35421" y="101707"/>
                    <a:pt x="38993" y="91003"/>
                    <a:pt x="42994" y="81014"/>
                  </a:cubicBezTo>
                  <a:cubicBezTo>
                    <a:pt x="46423" y="72465"/>
                    <a:pt x="48495" y="61499"/>
                    <a:pt x="48495" y="49534"/>
                  </a:cubicBezTo>
                  <a:cubicBezTo>
                    <a:pt x="48495" y="22179"/>
                    <a:pt x="37711" y="0"/>
                    <a:pt x="24412"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6" name="Google Shape;218;p33">
              <a:extLst>
                <a:ext uri="{FF2B5EF4-FFF2-40B4-BE49-F238E27FC236}">
                  <a16:creationId xmlns:a16="http://schemas.microsoft.com/office/drawing/2014/main" xmlns="" id="{D1F1D1A5-8E68-44F3-AAA8-CF8C674599AD}"/>
                </a:ext>
              </a:extLst>
            </p:cNvPr>
            <p:cNvSpPr/>
            <p:nvPr/>
          </p:nvSpPr>
          <p:spPr>
            <a:xfrm>
              <a:off x="3560251" y="974575"/>
              <a:ext cx="501876" cy="2956124"/>
            </a:xfrm>
            <a:custGeom>
              <a:avLst/>
              <a:gdLst/>
              <a:ahLst/>
              <a:cxnLst/>
              <a:rect l="l" t="t" r="r" b="b"/>
              <a:pathLst>
                <a:path w="20075" h="118245" extrusionOk="0">
                  <a:moveTo>
                    <a:pt x="10104" y="0"/>
                  </a:moveTo>
                  <a:cubicBezTo>
                    <a:pt x="9972" y="0"/>
                    <a:pt x="9838" y="13"/>
                    <a:pt x="9704" y="39"/>
                  </a:cubicBezTo>
                  <a:cubicBezTo>
                    <a:pt x="4620" y="1040"/>
                    <a:pt x="453" y="21280"/>
                    <a:pt x="155" y="46497"/>
                  </a:cubicBezTo>
                  <a:cubicBezTo>
                    <a:pt x="1" y="59594"/>
                    <a:pt x="870" y="71679"/>
                    <a:pt x="2394" y="80942"/>
                  </a:cubicBezTo>
                  <a:cubicBezTo>
                    <a:pt x="4037" y="90896"/>
                    <a:pt x="5525" y="101492"/>
                    <a:pt x="6704" y="112934"/>
                  </a:cubicBezTo>
                  <a:lnTo>
                    <a:pt x="7263" y="118244"/>
                  </a:lnTo>
                  <a:lnTo>
                    <a:pt x="12943" y="118244"/>
                  </a:lnTo>
                  <a:lnTo>
                    <a:pt x="13467" y="113220"/>
                  </a:lnTo>
                  <a:cubicBezTo>
                    <a:pt x="14657" y="101707"/>
                    <a:pt x="16134" y="91003"/>
                    <a:pt x="17801" y="81014"/>
                  </a:cubicBezTo>
                  <a:cubicBezTo>
                    <a:pt x="19217" y="72465"/>
                    <a:pt x="20075" y="61499"/>
                    <a:pt x="20075" y="49534"/>
                  </a:cubicBezTo>
                  <a:cubicBezTo>
                    <a:pt x="20075" y="22179"/>
                    <a:pt x="15602" y="0"/>
                    <a:pt x="10104" y="0"/>
                  </a:cubicBezTo>
                  <a:close/>
                </a:path>
              </a:pathLst>
            </a:custGeom>
            <a:solidFill>
              <a:srgbClr val="FFFF0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7" name="Google Shape;219;p33">
              <a:extLst>
                <a:ext uri="{FF2B5EF4-FFF2-40B4-BE49-F238E27FC236}">
                  <a16:creationId xmlns:a16="http://schemas.microsoft.com/office/drawing/2014/main" xmlns="" id="{442890D0-BE09-4BF1-BAB4-8C1507E51CF5}"/>
                </a:ext>
              </a:extLst>
            </p:cNvPr>
            <p:cNvSpPr/>
            <p:nvPr/>
          </p:nvSpPr>
          <p:spPr>
            <a:xfrm>
              <a:off x="3406375" y="3754450"/>
              <a:ext cx="812925" cy="176250"/>
            </a:xfrm>
            <a:custGeom>
              <a:avLst/>
              <a:gdLst/>
              <a:ahLst/>
              <a:cxnLst/>
              <a:rect l="l" t="t" r="r" b="b"/>
              <a:pathLst>
                <a:path w="32517" h="7050" extrusionOk="0">
                  <a:moveTo>
                    <a:pt x="16252" y="1"/>
                  </a:moveTo>
                  <a:cubicBezTo>
                    <a:pt x="9954" y="1"/>
                    <a:pt x="4239" y="739"/>
                    <a:pt x="0" y="1930"/>
                  </a:cubicBezTo>
                  <a:lnTo>
                    <a:pt x="2560" y="7049"/>
                  </a:lnTo>
                  <a:lnTo>
                    <a:pt x="29956" y="7049"/>
                  </a:lnTo>
                  <a:lnTo>
                    <a:pt x="32480" y="2025"/>
                  </a:lnTo>
                  <a:cubicBezTo>
                    <a:pt x="32492" y="1989"/>
                    <a:pt x="32504" y="1965"/>
                    <a:pt x="32516" y="1930"/>
                  </a:cubicBezTo>
                  <a:cubicBezTo>
                    <a:pt x="28277" y="739"/>
                    <a:pt x="22562" y="1"/>
                    <a:pt x="16252"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8" name="Google Shape;220;p33">
              <a:extLst>
                <a:ext uri="{FF2B5EF4-FFF2-40B4-BE49-F238E27FC236}">
                  <a16:creationId xmlns:a16="http://schemas.microsoft.com/office/drawing/2014/main" xmlns="" id="{9F0DA6D0-AC35-4030-BB4B-857F1FBD9543}"/>
                </a:ext>
              </a:extLst>
            </p:cNvPr>
            <p:cNvSpPr/>
            <p:nvPr/>
          </p:nvSpPr>
          <p:spPr>
            <a:xfrm>
              <a:off x="3470350" y="3882450"/>
              <a:ext cx="684950" cy="96775"/>
            </a:xfrm>
            <a:custGeom>
              <a:avLst/>
              <a:gdLst/>
              <a:ahLst/>
              <a:cxnLst/>
              <a:rect l="l" t="t" r="r" b="b"/>
              <a:pathLst>
                <a:path w="27398" h="3871" extrusionOk="0">
                  <a:moveTo>
                    <a:pt x="13693" y="1"/>
                  </a:moveTo>
                  <a:cubicBezTo>
                    <a:pt x="6133" y="1"/>
                    <a:pt x="1" y="870"/>
                    <a:pt x="1" y="1929"/>
                  </a:cubicBezTo>
                  <a:cubicBezTo>
                    <a:pt x="1" y="3001"/>
                    <a:pt x="6133" y="3870"/>
                    <a:pt x="13693" y="3870"/>
                  </a:cubicBezTo>
                  <a:cubicBezTo>
                    <a:pt x="21266" y="3870"/>
                    <a:pt x="27397" y="3001"/>
                    <a:pt x="27397" y="1929"/>
                  </a:cubicBezTo>
                  <a:cubicBezTo>
                    <a:pt x="27397" y="870"/>
                    <a:pt x="21266" y="1"/>
                    <a:pt x="13693"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9" name="Google Shape;221;p33">
              <a:extLst>
                <a:ext uri="{FF2B5EF4-FFF2-40B4-BE49-F238E27FC236}">
                  <a16:creationId xmlns:a16="http://schemas.microsoft.com/office/drawing/2014/main" xmlns="" id="{1CDFD057-16BF-4EDE-8201-8D4E1160565B}"/>
                </a:ext>
              </a:extLst>
            </p:cNvPr>
            <p:cNvSpPr/>
            <p:nvPr/>
          </p:nvSpPr>
          <p:spPr>
            <a:xfrm>
              <a:off x="3491200" y="3930675"/>
              <a:ext cx="65500" cy="381925"/>
            </a:xfrm>
            <a:custGeom>
              <a:avLst/>
              <a:gdLst/>
              <a:ahLst/>
              <a:cxnLst/>
              <a:rect l="l" t="t" r="r" b="b"/>
              <a:pathLst>
                <a:path w="2620" h="15277" fill="none" extrusionOk="0">
                  <a:moveTo>
                    <a:pt x="0" y="0"/>
                  </a:moveTo>
                  <a:lnTo>
                    <a:pt x="262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0" name="Google Shape;222;p33">
              <a:extLst>
                <a:ext uri="{FF2B5EF4-FFF2-40B4-BE49-F238E27FC236}">
                  <a16:creationId xmlns:a16="http://schemas.microsoft.com/office/drawing/2014/main" xmlns="" id="{D08E3481-1E4C-4074-B646-BC946E114E02}"/>
                </a:ext>
              </a:extLst>
            </p:cNvPr>
            <p:cNvSpPr/>
            <p:nvPr/>
          </p:nvSpPr>
          <p:spPr>
            <a:xfrm>
              <a:off x="3648350" y="3930675"/>
              <a:ext cx="42600" cy="384600"/>
            </a:xfrm>
            <a:custGeom>
              <a:avLst/>
              <a:gdLst/>
              <a:ahLst/>
              <a:cxnLst/>
              <a:rect l="l" t="t" r="r" b="b"/>
              <a:pathLst>
                <a:path w="1704" h="15384" fill="none" extrusionOk="0">
                  <a:moveTo>
                    <a:pt x="1" y="0"/>
                  </a:moveTo>
                  <a:lnTo>
                    <a:pt x="1704"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1" name="Google Shape;223;p33">
              <a:extLst>
                <a:ext uri="{FF2B5EF4-FFF2-40B4-BE49-F238E27FC236}">
                  <a16:creationId xmlns:a16="http://schemas.microsoft.com/office/drawing/2014/main" xmlns="" id="{E310481C-9BEB-4F28-A0B2-66F9C83D3BAD}"/>
                </a:ext>
              </a:extLst>
            </p:cNvPr>
            <p:cNvSpPr/>
            <p:nvPr/>
          </p:nvSpPr>
          <p:spPr>
            <a:xfrm>
              <a:off x="4068950" y="3930675"/>
              <a:ext cx="65500" cy="381925"/>
            </a:xfrm>
            <a:custGeom>
              <a:avLst/>
              <a:gdLst/>
              <a:ahLst/>
              <a:cxnLst/>
              <a:rect l="l" t="t" r="r" b="b"/>
              <a:pathLst>
                <a:path w="2620" h="15277" fill="none" extrusionOk="0">
                  <a:moveTo>
                    <a:pt x="2620" y="0"/>
                  </a:moveTo>
                  <a:lnTo>
                    <a:pt x="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2" name="Google Shape;224;p33">
              <a:extLst>
                <a:ext uri="{FF2B5EF4-FFF2-40B4-BE49-F238E27FC236}">
                  <a16:creationId xmlns:a16="http://schemas.microsoft.com/office/drawing/2014/main" xmlns="" id="{5F2AB78F-33FC-4A0E-98A6-791ADB23278D}"/>
                </a:ext>
              </a:extLst>
            </p:cNvPr>
            <p:cNvSpPr/>
            <p:nvPr/>
          </p:nvSpPr>
          <p:spPr>
            <a:xfrm>
              <a:off x="3934700" y="3930675"/>
              <a:ext cx="42600" cy="384600"/>
            </a:xfrm>
            <a:custGeom>
              <a:avLst/>
              <a:gdLst/>
              <a:ahLst/>
              <a:cxnLst/>
              <a:rect l="l" t="t" r="r" b="b"/>
              <a:pathLst>
                <a:path w="1704" h="15384" fill="none" extrusionOk="0">
                  <a:moveTo>
                    <a:pt x="1703" y="0"/>
                  </a:moveTo>
                  <a:lnTo>
                    <a:pt x="1"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3" name="Google Shape;225;p33">
              <a:extLst>
                <a:ext uri="{FF2B5EF4-FFF2-40B4-BE49-F238E27FC236}">
                  <a16:creationId xmlns:a16="http://schemas.microsoft.com/office/drawing/2014/main" xmlns="" id="{449F407F-2922-49D1-88A7-5576260F29BD}"/>
                </a:ext>
              </a:extLst>
            </p:cNvPr>
            <p:cNvSpPr/>
            <p:nvPr/>
          </p:nvSpPr>
          <p:spPr>
            <a:xfrm>
              <a:off x="3812675" y="3930675"/>
              <a:ext cx="25" cy="371800"/>
            </a:xfrm>
            <a:custGeom>
              <a:avLst/>
              <a:gdLst/>
              <a:ahLst/>
              <a:cxnLst/>
              <a:rect l="l" t="t" r="r" b="b"/>
              <a:pathLst>
                <a:path w="1" h="14872" fill="none" extrusionOk="0">
                  <a:moveTo>
                    <a:pt x="0" y="0"/>
                  </a:moveTo>
                  <a:lnTo>
                    <a:pt x="0" y="14871"/>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4" name="Google Shape;226;p33">
              <a:extLst>
                <a:ext uri="{FF2B5EF4-FFF2-40B4-BE49-F238E27FC236}">
                  <a16:creationId xmlns:a16="http://schemas.microsoft.com/office/drawing/2014/main" xmlns="" id="{2C9319BF-0785-4B51-82FF-45AA28765014}"/>
                </a:ext>
              </a:extLst>
            </p:cNvPr>
            <p:cNvSpPr/>
            <p:nvPr/>
          </p:nvSpPr>
          <p:spPr>
            <a:xfrm>
              <a:off x="3530200" y="4315250"/>
              <a:ext cx="565275" cy="426250"/>
            </a:xfrm>
            <a:custGeom>
              <a:avLst/>
              <a:gdLst/>
              <a:ahLst/>
              <a:cxnLst/>
              <a:rect l="l" t="t" r="r" b="b"/>
              <a:pathLst>
                <a:path w="22611" h="17050" extrusionOk="0">
                  <a:moveTo>
                    <a:pt x="0" y="0"/>
                  </a:moveTo>
                  <a:lnTo>
                    <a:pt x="2322" y="14752"/>
                  </a:lnTo>
                  <a:cubicBezTo>
                    <a:pt x="2536" y="16074"/>
                    <a:pt x="3679" y="17050"/>
                    <a:pt x="5025" y="17050"/>
                  </a:cubicBezTo>
                  <a:lnTo>
                    <a:pt x="17586" y="17050"/>
                  </a:lnTo>
                  <a:cubicBezTo>
                    <a:pt x="18931" y="17050"/>
                    <a:pt x="20074" y="16074"/>
                    <a:pt x="20288" y="14752"/>
                  </a:cubicBezTo>
                  <a:lnTo>
                    <a:pt x="22610" y="0"/>
                  </a:ln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5" name="Google Shape;227;p33">
              <a:extLst>
                <a:ext uri="{FF2B5EF4-FFF2-40B4-BE49-F238E27FC236}">
                  <a16:creationId xmlns:a16="http://schemas.microsoft.com/office/drawing/2014/main" xmlns="" id="{10FCF24A-8545-498B-A96D-31EC11F5F2EE}"/>
                </a:ext>
              </a:extLst>
            </p:cNvPr>
            <p:cNvSpPr/>
            <p:nvPr/>
          </p:nvSpPr>
          <p:spPr>
            <a:xfrm>
              <a:off x="3487925" y="4263825"/>
              <a:ext cx="649800" cy="102800"/>
            </a:xfrm>
            <a:custGeom>
              <a:avLst/>
              <a:gdLst/>
              <a:ahLst/>
              <a:cxnLst/>
              <a:rect l="l" t="t" r="r" b="b"/>
              <a:pathLst>
                <a:path w="25992" h="4112" extrusionOk="0">
                  <a:moveTo>
                    <a:pt x="12996" y="0"/>
                  </a:moveTo>
                  <a:cubicBezTo>
                    <a:pt x="9177" y="0"/>
                    <a:pt x="5358" y="289"/>
                    <a:pt x="1572" y="867"/>
                  </a:cubicBezTo>
                  <a:cubicBezTo>
                    <a:pt x="631" y="1009"/>
                    <a:pt x="0" y="1855"/>
                    <a:pt x="155" y="2748"/>
                  </a:cubicBezTo>
                  <a:cubicBezTo>
                    <a:pt x="306" y="3547"/>
                    <a:pt x="1016" y="4111"/>
                    <a:pt x="1813" y="4111"/>
                  </a:cubicBezTo>
                  <a:cubicBezTo>
                    <a:pt x="1895" y="4111"/>
                    <a:pt x="1977" y="4105"/>
                    <a:pt x="2060" y="4093"/>
                  </a:cubicBezTo>
                  <a:cubicBezTo>
                    <a:pt x="5686" y="3540"/>
                    <a:pt x="9341" y="3263"/>
                    <a:pt x="12996" y="3263"/>
                  </a:cubicBezTo>
                  <a:cubicBezTo>
                    <a:pt x="16651" y="3263"/>
                    <a:pt x="20307" y="3540"/>
                    <a:pt x="23932" y="4093"/>
                  </a:cubicBezTo>
                  <a:cubicBezTo>
                    <a:pt x="24015" y="4105"/>
                    <a:pt x="24097" y="4111"/>
                    <a:pt x="24179" y="4111"/>
                  </a:cubicBezTo>
                  <a:cubicBezTo>
                    <a:pt x="24976" y="4111"/>
                    <a:pt x="25686" y="3547"/>
                    <a:pt x="25837" y="2748"/>
                  </a:cubicBezTo>
                  <a:cubicBezTo>
                    <a:pt x="25992" y="1855"/>
                    <a:pt x="25361" y="1009"/>
                    <a:pt x="24420" y="867"/>
                  </a:cubicBezTo>
                  <a:cubicBezTo>
                    <a:pt x="20634" y="289"/>
                    <a:pt x="16815" y="0"/>
                    <a:pt x="12996"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grpSp>
      <p:sp>
        <p:nvSpPr>
          <p:cNvPr id="37" name="TextBox 36">
            <a:extLst>
              <a:ext uri="{FF2B5EF4-FFF2-40B4-BE49-F238E27FC236}">
                <a16:creationId xmlns:a16="http://schemas.microsoft.com/office/drawing/2014/main" xmlns="" id="{00CF9309-5554-409D-B188-99A2447C5D20}"/>
              </a:ext>
            </a:extLst>
          </p:cNvPr>
          <p:cNvSpPr txBox="1"/>
          <p:nvPr/>
        </p:nvSpPr>
        <p:spPr>
          <a:xfrm>
            <a:off x="403179" y="1532271"/>
            <a:ext cx="11459225" cy="1200329"/>
          </a:xfrm>
          <a:prstGeom prst="rect">
            <a:avLst/>
          </a:prstGeom>
          <a:solidFill>
            <a:srgbClr val="FC9F9F"/>
          </a:solidFill>
          <a:ln>
            <a:solidFill>
              <a:schemeClr val="tx1"/>
            </a:solidFill>
          </a:ln>
        </p:spPr>
        <p:txBody>
          <a:bodyPr wrap="square">
            <a:spAutoFit/>
          </a:bodyPr>
          <a:lstStyle/>
          <a:p>
            <a:pPr algn="just">
              <a:spcBef>
                <a:spcPts val="600"/>
              </a:spcBef>
              <a:spcAft>
                <a:spcPts val="600"/>
              </a:spcAft>
            </a:pPr>
            <a:r>
              <a:rPr lang="vi-VN" sz="3600" b="1" i="0" dirty="0">
                <a:effectLst/>
                <a:latin typeface="Times New Roman" panose="02020603050405020304" pitchFamily="18" charset="0"/>
                <a:cs typeface="Times New Roman" panose="02020603050405020304" pitchFamily="18" charset="0"/>
              </a:rPr>
              <a:t>1. Em hãy cho biết tầng khí quyển nào ảnh hướng nhiều nhất đến sự sống trên Trái đất? Vì sao?</a:t>
            </a:r>
          </a:p>
        </p:txBody>
      </p:sp>
      <p:sp>
        <p:nvSpPr>
          <p:cNvPr id="36" name="TextBox 35">
            <a:extLst>
              <a:ext uri="{FF2B5EF4-FFF2-40B4-BE49-F238E27FC236}">
                <a16:creationId xmlns:a16="http://schemas.microsoft.com/office/drawing/2014/main" xmlns="" id="{57BD5B7D-C7E3-4C56-9DD9-B37286EA3222}"/>
              </a:ext>
            </a:extLst>
          </p:cNvPr>
          <p:cNvSpPr txBox="1"/>
          <p:nvPr/>
        </p:nvSpPr>
        <p:spPr>
          <a:xfrm>
            <a:off x="403176" y="2853143"/>
            <a:ext cx="11459227" cy="3847207"/>
          </a:xfrm>
          <a:prstGeom prst="rect">
            <a:avLst/>
          </a:prstGeom>
          <a:solidFill>
            <a:schemeClr val="accent1">
              <a:lumMod val="20000"/>
              <a:lumOff val="80000"/>
            </a:schemeClr>
          </a:solidFill>
          <a:ln w="28575">
            <a:solidFill>
              <a:schemeClr val="tx1"/>
            </a:solidFill>
          </a:ln>
        </p:spPr>
        <p:txBody>
          <a:bodyPr wrap="square">
            <a:spAutoFit/>
          </a:bodyPr>
          <a:lstStyle/>
          <a:p>
            <a:pPr algn="just">
              <a:spcBef>
                <a:spcPts val="600"/>
              </a:spcBef>
              <a:spcAft>
                <a:spcPts val="600"/>
              </a:spcAft>
            </a:pPr>
            <a:r>
              <a:rPr lang="vi-VN" sz="3200" b="1" dirty="0">
                <a:solidFill>
                  <a:srgbClr val="0000CC"/>
                </a:solidFill>
                <a:latin typeface="Times New Roman" panose="02020603050405020304" pitchFamily="18" charset="0"/>
                <a:cs typeface="Times New Roman" panose="02020603050405020304" pitchFamily="18" charset="0"/>
              </a:rPr>
              <a:t>Tầng đối lưu có ảnh hưởng nhiều nhất đến sự sống trên Trái Đất vì:</a:t>
            </a:r>
          </a:p>
          <a:p>
            <a:pPr algn="just">
              <a:spcBef>
                <a:spcPts val="600"/>
              </a:spcBef>
              <a:spcAft>
                <a:spcPts val="600"/>
              </a:spcAft>
            </a:pPr>
            <a:r>
              <a:rPr lang="vi-VN" sz="3200" b="1" dirty="0">
                <a:solidFill>
                  <a:srgbClr val="0000CC"/>
                </a:solidFill>
                <a:latin typeface="Times New Roman" panose="02020603050405020304" pitchFamily="18" charset="0"/>
                <a:cs typeface="Times New Roman" panose="02020603050405020304" pitchFamily="18" charset="0"/>
              </a:rPr>
              <a:t>- Đây là không gian cho mọi hoạt động sống của sinh vật trên Trái Đất.</a:t>
            </a:r>
          </a:p>
          <a:p>
            <a:pPr algn="just">
              <a:spcBef>
                <a:spcPts val="600"/>
              </a:spcBef>
              <a:spcAft>
                <a:spcPts val="600"/>
              </a:spcAft>
            </a:pPr>
            <a:r>
              <a:rPr lang="vi-VN" sz="3200" b="1" dirty="0">
                <a:solidFill>
                  <a:srgbClr val="0000CC"/>
                </a:solidFill>
                <a:latin typeface="Times New Roman" panose="02020603050405020304" pitchFamily="18" charset="0"/>
                <a:cs typeface="Times New Roman" panose="02020603050405020304" pitchFamily="18" charset="0"/>
              </a:rPr>
              <a:t>-</a:t>
            </a:r>
            <a:r>
              <a:rPr lang="en-US" sz="3200" b="1" dirty="0">
                <a:solidFill>
                  <a:srgbClr val="0000CC"/>
                </a:solidFill>
                <a:latin typeface="Times New Roman" panose="02020603050405020304" pitchFamily="18" charset="0"/>
                <a:cs typeface="Times New Roman" panose="02020603050405020304" pitchFamily="18" charset="0"/>
              </a:rPr>
              <a:t> </a:t>
            </a:r>
            <a:r>
              <a:rPr lang="vi-VN" sz="3200" b="1" dirty="0">
                <a:solidFill>
                  <a:srgbClr val="0000CC"/>
                </a:solidFill>
                <a:latin typeface="Times New Roman" panose="02020603050405020304" pitchFamily="18" charset="0"/>
                <a:cs typeface="Times New Roman" panose="02020603050405020304" pitchFamily="18" charset="0"/>
              </a:rPr>
              <a:t>Tất cả mọi quá trình như quang hợp của thực vật, hô hấp của con người, động thực vật, các vận động của chu trình nước đều diễn ra trong tầng đối lưu.</a:t>
            </a:r>
          </a:p>
        </p:txBody>
      </p:sp>
      <p:sp>
        <p:nvSpPr>
          <p:cNvPr id="38" name="Rectangle 37"/>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3507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4"/>
        <p:cNvGrpSpPr/>
        <p:nvPr/>
      </p:nvGrpSpPr>
      <p:grpSpPr>
        <a:xfrm>
          <a:off x="0" y="0"/>
          <a:ext cx="0" cy="0"/>
          <a:chOff x="0" y="0"/>
          <a:chExt cx="0" cy="0"/>
        </a:xfrm>
      </p:grpSpPr>
      <p:sp>
        <p:nvSpPr>
          <p:cNvPr id="1849" name="Google Shape;1849;p35"/>
          <p:cNvSpPr/>
          <p:nvPr/>
        </p:nvSpPr>
        <p:spPr>
          <a:xfrm>
            <a:off x="998452" y="152846"/>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0" name="Google Shape;1850;p35"/>
          <p:cNvSpPr/>
          <p:nvPr/>
        </p:nvSpPr>
        <p:spPr>
          <a:xfrm>
            <a:off x="364912" y="393485"/>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xmlns="" id="{954ADFB4-B1A1-46DB-A261-87518C50A360}"/>
              </a:ext>
            </a:extLst>
          </p:cNvPr>
          <p:cNvSpPr txBox="1"/>
          <p:nvPr/>
        </p:nvSpPr>
        <p:spPr>
          <a:xfrm>
            <a:off x="3589716" y="-214889"/>
            <a:ext cx="5012573" cy="147732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kumimoji="0" lang="en-US" sz="6000" b="1" i="0" u="none" strike="noStrike" kern="0" cap="none" spc="0" normalizeH="0" baseline="0" noProof="0" dirty="0">
                <a:ln>
                  <a:noFill/>
                </a:ln>
                <a:solidFill>
                  <a:srgbClr val="F9C3DA">
                    <a:lumMod val="50000"/>
                  </a:srgbClr>
                </a:solidFill>
                <a:effectLst/>
                <a:uLnTx/>
                <a:uFillTx/>
                <a:latin typeface="Times New Roman" panose="02020603050405020304" pitchFamily="18" charset="0"/>
                <a:ea typeface="+mn-ea"/>
                <a:cs typeface="Times New Roman" panose="02020603050405020304" pitchFamily="18" charset="0"/>
              </a:rPr>
              <a:t>LUYỆN TẬP</a:t>
            </a:r>
          </a:p>
        </p:txBody>
      </p:sp>
      <p:grpSp>
        <p:nvGrpSpPr>
          <p:cNvPr id="8" name="Google Shape;214;p33">
            <a:extLst>
              <a:ext uri="{FF2B5EF4-FFF2-40B4-BE49-F238E27FC236}">
                <a16:creationId xmlns:a16="http://schemas.microsoft.com/office/drawing/2014/main" xmlns="" id="{334C548C-9F2A-45A4-8EB6-3CC439F99987}"/>
              </a:ext>
            </a:extLst>
          </p:cNvPr>
          <p:cNvGrpSpPr/>
          <p:nvPr/>
        </p:nvGrpSpPr>
        <p:grpSpPr>
          <a:xfrm>
            <a:off x="2426895" y="243786"/>
            <a:ext cx="986207" cy="970943"/>
            <a:chOff x="2595550" y="974575"/>
            <a:chExt cx="2417875" cy="3766925"/>
          </a:xfrm>
          <a:solidFill>
            <a:srgbClr val="FB6E6E"/>
          </a:solidFill>
        </p:grpSpPr>
        <p:sp>
          <p:nvSpPr>
            <p:cNvPr id="9" name="Google Shape;215;p33">
              <a:extLst>
                <a:ext uri="{FF2B5EF4-FFF2-40B4-BE49-F238E27FC236}">
                  <a16:creationId xmlns:a16="http://schemas.microsoft.com/office/drawing/2014/main" xmlns="" id="{C0B7E5BA-8B22-4064-A3DC-6C67EDA3A584}"/>
                </a:ext>
              </a:extLst>
            </p:cNvPr>
            <p:cNvSpPr/>
            <p:nvPr/>
          </p:nvSpPr>
          <p:spPr>
            <a:xfrm>
              <a:off x="2595550" y="974575"/>
              <a:ext cx="2417875" cy="2956125"/>
            </a:xfrm>
            <a:custGeom>
              <a:avLst/>
              <a:gdLst/>
              <a:ahLst/>
              <a:cxnLst/>
              <a:rect l="l" t="t" r="r" b="b"/>
              <a:pathLst>
                <a:path w="96715" h="118245" extrusionOk="0">
                  <a:moveTo>
                    <a:pt x="48687" y="0"/>
                  </a:moveTo>
                  <a:cubicBezTo>
                    <a:pt x="48046" y="0"/>
                    <a:pt x="47403" y="13"/>
                    <a:pt x="46756" y="39"/>
                  </a:cubicBezTo>
                  <a:cubicBezTo>
                    <a:pt x="22289" y="1040"/>
                    <a:pt x="2215" y="21280"/>
                    <a:pt x="751" y="46497"/>
                  </a:cubicBezTo>
                  <a:cubicBezTo>
                    <a:pt x="1" y="59594"/>
                    <a:pt x="4180" y="71679"/>
                    <a:pt x="11561" y="80942"/>
                  </a:cubicBezTo>
                  <a:cubicBezTo>
                    <a:pt x="19491" y="90896"/>
                    <a:pt x="26611" y="101492"/>
                    <a:pt x="32338" y="112934"/>
                  </a:cubicBezTo>
                  <a:lnTo>
                    <a:pt x="34993" y="118244"/>
                  </a:lnTo>
                  <a:lnTo>
                    <a:pt x="62389" y="118244"/>
                  </a:lnTo>
                  <a:lnTo>
                    <a:pt x="64913" y="113220"/>
                  </a:lnTo>
                  <a:cubicBezTo>
                    <a:pt x="70652" y="101707"/>
                    <a:pt x="77772" y="91003"/>
                    <a:pt x="85761" y="81014"/>
                  </a:cubicBezTo>
                  <a:cubicBezTo>
                    <a:pt x="92607" y="72465"/>
                    <a:pt x="96715" y="61499"/>
                    <a:pt x="96715" y="49534"/>
                  </a:cubicBezTo>
                  <a:cubicBezTo>
                    <a:pt x="96715" y="22179"/>
                    <a:pt x="75216" y="0"/>
                    <a:pt x="48687"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0" name="Google Shape;216;p33">
              <a:extLst>
                <a:ext uri="{FF2B5EF4-FFF2-40B4-BE49-F238E27FC236}">
                  <a16:creationId xmlns:a16="http://schemas.microsoft.com/office/drawing/2014/main" xmlns="" id="{EC9698DC-630C-400F-B881-209A99A92184}"/>
                </a:ext>
              </a:extLst>
            </p:cNvPr>
            <p:cNvSpPr/>
            <p:nvPr/>
          </p:nvSpPr>
          <p:spPr>
            <a:xfrm>
              <a:off x="2866425" y="974575"/>
              <a:ext cx="1879725" cy="2956125"/>
            </a:xfrm>
            <a:custGeom>
              <a:avLst/>
              <a:gdLst/>
              <a:ahLst/>
              <a:cxnLst/>
              <a:rect l="l" t="t" r="r" b="b"/>
              <a:pathLst>
                <a:path w="75189" h="118245" extrusionOk="0">
                  <a:moveTo>
                    <a:pt x="37850" y="0"/>
                  </a:moveTo>
                  <a:cubicBezTo>
                    <a:pt x="37352" y="0"/>
                    <a:pt x="36852" y="13"/>
                    <a:pt x="36350" y="39"/>
                  </a:cubicBezTo>
                  <a:cubicBezTo>
                    <a:pt x="17336" y="1040"/>
                    <a:pt x="1727" y="21280"/>
                    <a:pt x="596" y="46497"/>
                  </a:cubicBezTo>
                  <a:cubicBezTo>
                    <a:pt x="0" y="59594"/>
                    <a:pt x="3251" y="71679"/>
                    <a:pt x="8989" y="80942"/>
                  </a:cubicBezTo>
                  <a:cubicBezTo>
                    <a:pt x="15157" y="90896"/>
                    <a:pt x="20693" y="101492"/>
                    <a:pt x="25146" y="112934"/>
                  </a:cubicBezTo>
                  <a:lnTo>
                    <a:pt x="27206" y="118244"/>
                  </a:lnTo>
                  <a:lnTo>
                    <a:pt x="48506" y="118244"/>
                  </a:lnTo>
                  <a:lnTo>
                    <a:pt x="50459" y="113220"/>
                  </a:lnTo>
                  <a:cubicBezTo>
                    <a:pt x="54936" y="101707"/>
                    <a:pt x="60460" y="91003"/>
                    <a:pt x="66675" y="81014"/>
                  </a:cubicBezTo>
                  <a:cubicBezTo>
                    <a:pt x="71985" y="72465"/>
                    <a:pt x="75188" y="61499"/>
                    <a:pt x="75188" y="49534"/>
                  </a:cubicBezTo>
                  <a:cubicBezTo>
                    <a:pt x="75188" y="22179"/>
                    <a:pt x="58468" y="0"/>
                    <a:pt x="37850" y="0"/>
                  </a:cubicBezTo>
                  <a:close/>
                </a:path>
              </a:pathLst>
            </a:custGeom>
            <a:solidFill>
              <a:srgbClr val="00B05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1" name="Google Shape;217;p33">
              <a:extLst>
                <a:ext uri="{FF2B5EF4-FFF2-40B4-BE49-F238E27FC236}">
                  <a16:creationId xmlns:a16="http://schemas.microsoft.com/office/drawing/2014/main" xmlns="" id="{7D596A67-61ED-4B8B-8E42-34282AFEFB3C}"/>
                </a:ext>
              </a:extLst>
            </p:cNvPr>
            <p:cNvSpPr/>
            <p:nvPr/>
          </p:nvSpPr>
          <p:spPr>
            <a:xfrm>
              <a:off x="3202475" y="974575"/>
              <a:ext cx="1212375" cy="2956125"/>
            </a:xfrm>
            <a:custGeom>
              <a:avLst/>
              <a:gdLst/>
              <a:ahLst/>
              <a:cxnLst/>
              <a:rect l="l" t="t" r="r" b="b"/>
              <a:pathLst>
                <a:path w="48495" h="118245" extrusionOk="0">
                  <a:moveTo>
                    <a:pt x="24412" y="0"/>
                  </a:moveTo>
                  <a:cubicBezTo>
                    <a:pt x="24090" y="0"/>
                    <a:pt x="23768" y="13"/>
                    <a:pt x="23444" y="39"/>
                  </a:cubicBezTo>
                  <a:cubicBezTo>
                    <a:pt x="11180" y="1040"/>
                    <a:pt x="1120" y="21280"/>
                    <a:pt x="381" y="46497"/>
                  </a:cubicBezTo>
                  <a:cubicBezTo>
                    <a:pt x="0" y="59594"/>
                    <a:pt x="2096" y="71679"/>
                    <a:pt x="5799" y="80942"/>
                  </a:cubicBezTo>
                  <a:cubicBezTo>
                    <a:pt x="9775" y="90896"/>
                    <a:pt x="13347" y="101492"/>
                    <a:pt x="16217" y="112934"/>
                  </a:cubicBezTo>
                  <a:lnTo>
                    <a:pt x="17538" y="118244"/>
                  </a:lnTo>
                  <a:lnTo>
                    <a:pt x="31278" y="118244"/>
                  </a:lnTo>
                  <a:lnTo>
                    <a:pt x="32540" y="113220"/>
                  </a:lnTo>
                  <a:cubicBezTo>
                    <a:pt x="35421" y="101707"/>
                    <a:pt x="38993" y="91003"/>
                    <a:pt x="42994" y="81014"/>
                  </a:cubicBezTo>
                  <a:cubicBezTo>
                    <a:pt x="46423" y="72465"/>
                    <a:pt x="48495" y="61499"/>
                    <a:pt x="48495" y="49534"/>
                  </a:cubicBezTo>
                  <a:cubicBezTo>
                    <a:pt x="48495" y="22179"/>
                    <a:pt x="37711" y="0"/>
                    <a:pt x="24412"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2" name="Google Shape;218;p33">
              <a:extLst>
                <a:ext uri="{FF2B5EF4-FFF2-40B4-BE49-F238E27FC236}">
                  <a16:creationId xmlns:a16="http://schemas.microsoft.com/office/drawing/2014/main" xmlns="" id="{A8CF24B6-BD39-4DB3-9570-2B8C2A22B30C}"/>
                </a:ext>
              </a:extLst>
            </p:cNvPr>
            <p:cNvSpPr/>
            <p:nvPr/>
          </p:nvSpPr>
          <p:spPr>
            <a:xfrm>
              <a:off x="3560251" y="974575"/>
              <a:ext cx="501876" cy="2956124"/>
            </a:xfrm>
            <a:custGeom>
              <a:avLst/>
              <a:gdLst/>
              <a:ahLst/>
              <a:cxnLst/>
              <a:rect l="l" t="t" r="r" b="b"/>
              <a:pathLst>
                <a:path w="20075" h="118245" extrusionOk="0">
                  <a:moveTo>
                    <a:pt x="10104" y="0"/>
                  </a:moveTo>
                  <a:cubicBezTo>
                    <a:pt x="9972" y="0"/>
                    <a:pt x="9838" y="13"/>
                    <a:pt x="9704" y="39"/>
                  </a:cubicBezTo>
                  <a:cubicBezTo>
                    <a:pt x="4620" y="1040"/>
                    <a:pt x="453" y="21280"/>
                    <a:pt x="155" y="46497"/>
                  </a:cubicBezTo>
                  <a:cubicBezTo>
                    <a:pt x="1" y="59594"/>
                    <a:pt x="870" y="71679"/>
                    <a:pt x="2394" y="80942"/>
                  </a:cubicBezTo>
                  <a:cubicBezTo>
                    <a:pt x="4037" y="90896"/>
                    <a:pt x="5525" y="101492"/>
                    <a:pt x="6704" y="112934"/>
                  </a:cubicBezTo>
                  <a:lnTo>
                    <a:pt x="7263" y="118244"/>
                  </a:lnTo>
                  <a:lnTo>
                    <a:pt x="12943" y="118244"/>
                  </a:lnTo>
                  <a:lnTo>
                    <a:pt x="13467" y="113220"/>
                  </a:lnTo>
                  <a:cubicBezTo>
                    <a:pt x="14657" y="101707"/>
                    <a:pt x="16134" y="91003"/>
                    <a:pt x="17801" y="81014"/>
                  </a:cubicBezTo>
                  <a:cubicBezTo>
                    <a:pt x="19217" y="72465"/>
                    <a:pt x="20075" y="61499"/>
                    <a:pt x="20075" y="49534"/>
                  </a:cubicBezTo>
                  <a:cubicBezTo>
                    <a:pt x="20075" y="22179"/>
                    <a:pt x="15602" y="0"/>
                    <a:pt x="10104" y="0"/>
                  </a:cubicBezTo>
                  <a:close/>
                </a:path>
              </a:pathLst>
            </a:custGeom>
            <a:solidFill>
              <a:srgbClr val="FFFF0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3" name="Google Shape;219;p33">
              <a:extLst>
                <a:ext uri="{FF2B5EF4-FFF2-40B4-BE49-F238E27FC236}">
                  <a16:creationId xmlns:a16="http://schemas.microsoft.com/office/drawing/2014/main" xmlns="" id="{2E00C47C-749A-4DC0-8554-7AF406DF62B8}"/>
                </a:ext>
              </a:extLst>
            </p:cNvPr>
            <p:cNvSpPr/>
            <p:nvPr/>
          </p:nvSpPr>
          <p:spPr>
            <a:xfrm>
              <a:off x="3406375" y="3754450"/>
              <a:ext cx="812925" cy="176250"/>
            </a:xfrm>
            <a:custGeom>
              <a:avLst/>
              <a:gdLst/>
              <a:ahLst/>
              <a:cxnLst/>
              <a:rect l="l" t="t" r="r" b="b"/>
              <a:pathLst>
                <a:path w="32517" h="7050" extrusionOk="0">
                  <a:moveTo>
                    <a:pt x="16252" y="1"/>
                  </a:moveTo>
                  <a:cubicBezTo>
                    <a:pt x="9954" y="1"/>
                    <a:pt x="4239" y="739"/>
                    <a:pt x="0" y="1930"/>
                  </a:cubicBezTo>
                  <a:lnTo>
                    <a:pt x="2560" y="7049"/>
                  </a:lnTo>
                  <a:lnTo>
                    <a:pt x="29956" y="7049"/>
                  </a:lnTo>
                  <a:lnTo>
                    <a:pt x="32480" y="2025"/>
                  </a:lnTo>
                  <a:cubicBezTo>
                    <a:pt x="32492" y="1989"/>
                    <a:pt x="32504" y="1965"/>
                    <a:pt x="32516" y="1930"/>
                  </a:cubicBezTo>
                  <a:cubicBezTo>
                    <a:pt x="28277" y="739"/>
                    <a:pt x="22562" y="1"/>
                    <a:pt x="16252"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4" name="Google Shape;220;p33">
              <a:extLst>
                <a:ext uri="{FF2B5EF4-FFF2-40B4-BE49-F238E27FC236}">
                  <a16:creationId xmlns:a16="http://schemas.microsoft.com/office/drawing/2014/main" xmlns="" id="{FC45E4A2-DD36-4205-AC77-7E1F1A425C84}"/>
                </a:ext>
              </a:extLst>
            </p:cNvPr>
            <p:cNvSpPr/>
            <p:nvPr/>
          </p:nvSpPr>
          <p:spPr>
            <a:xfrm>
              <a:off x="3470350" y="3882450"/>
              <a:ext cx="684950" cy="96775"/>
            </a:xfrm>
            <a:custGeom>
              <a:avLst/>
              <a:gdLst/>
              <a:ahLst/>
              <a:cxnLst/>
              <a:rect l="l" t="t" r="r" b="b"/>
              <a:pathLst>
                <a:path w="27398" h="3871" extrusionOk="0">
                  <a:moveTo>
                    <a:pt x="13693" y="1"/>
                  </a:moveTo>
                  <a:cubicBezTo>
                    <a:pt x="6133" y="1"/>
                    <a:pt x="1" y="870"/>
                    <a:pt x="1" y="1929"/>
                  </a:cubicBezTo>
                  <a:cubicBezTo>
                    <a:pt x="1" y="3001"/>
                    <a:pt x="6133" y="3870"/>
                    <a:pt x="13693" y="3870"/>
                  </a:cubicBezTo>
                  <a:cubicBezTo>
                    <a:pt x="21266" y="3870"/>
                    <a:pt x="27397" y="3001"/>
                    <a:pt x="27397" y="1929"/>
                  </a:cubicBezTo>
                  <a:cubicBezTo>
                    <a:pt x="27397" y="870"/>
                    <a:pt x="21266" y="1"/>
                    <a:pt x="13693"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5" name="Google Shape;221;p33">
              <a:extLst>
                <a:ext uri="{FF2B5EF4-FFF2-40B4-BE49-F238E27FC236}">
                  <a16:creationId xmlns:a16="http://schemas.microsoft.com/office/drawing/2014/main" xmlns="" id="{15D6FE87-C0CB-4AA1-BBA6-99A6535F387C}"/>
                </a:ext>
              </a:extLst>
            </p:cNvPr>
            <p:cNvSpPr/>
            <p:nvPr/>
          </p:nvSpPr>
          <p:spPr>
            <a:xfrm>
              <a:off x="3491200" y="3930675"/>
              <a:ext cx="65500" cy="381925"/>
            </a:xfrm>
            <a:custGeom>
              <a:avLst/>
              <a:gdLst/>
              <a:ahLst/>
              <a:cxnLst/>
              <a:rect l="l" t="t" r="r" b="b"/>
              <a:pathLst>
                <a:path w="2620" h="15277" fill="none" extrusionOk="0">
                  <a:moveTo>
                    <a:pt x="0" y="0"/>
                  </a:moveTo>
                  <a:lnTo>
                    <a:pt x="262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6" name="Google Shape;222;p33">
              <a:extLst>
                <a:ext uri="{FF2B5EF4-FFF2-40B4-BE49-F238E27FC236}">
                  <a16:creationId xmlns:a16="http://schemas.microsoft.com/office/drawing/2014/main" xmlns="" id="{D50A091F-9C0C-45F0-9030-9DA8EBC06F7D}"/>
                </a:ext>
              </a:extLst>
            </p:cNvPr>
            <p:cNvSpPr/>
            <p:nvPr/>
          </p:nvSpPr>
          <p:spPr>
            <a:xfrm>
              <a:off x="3648350" y="3930675"/>
              <a:ext cx="42600" cy="384600"/>
            </a:xfrm>
            <a:custGeom>
              <a:avLst/>
              <a:gdLst/>
              <a:ahLst/>
              <a:cxnLst/>
              <a:rect l="l" t="t" r="r" b="b"/>
              <a:pathLst>
                <a:path w="1704" h="15384" fill="none" extrusionOk="0">
                  <a:moveTo>
                    <a:pt x="1" y="0"/>
                  </a:moveTo>
                  <a:lnTo>
                    <a:pt x="1704"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7" name="Google Shape;223;p33">
              <a:extLst>
                <a:ext uri="{FF2B5EF4-FFF2-40B4-BE49-F238E27FC236}">
                  <a16:creationId xmlns:a16="http://schemas.microsoft.com/office/drawing/2014/main" xmlns="" id="{2C7C816E-FEE2-4B54-97C5-2CA579B66E5E}"/>
                </a:ext>
              </a:extLst>
            </p:cNvPr>
            <p:cNvSpPr/>
            <p:nvPr/>
          </p:nvSpPr>
          <p:spPr>
            <a:xfrm>
              <a:off x="4068950" y="3930675"/>
              <a:ext cx="65500" cy="381925"/>
            </a:xfrm>
            <a:custGeom>
              <a:avLst/>
              <a:gdLst/>
              <a:ahLst/>
              <a:cxnLst/>
              <a:rect l="l" t="t" r="r" b="b"/>
              <a:pathLst>
                <a:path w="2620" h="15277" fill="none" extrusionOk="0">
                  <a:moveTo>
                    <a:pt x="2620" y="0"/>
                  </a:moveTo>
                  <a:lnTo>
                    <a:pt x="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8" name="Google Shape;224;p33">
              <a:extLst>
                <a:ext uri="{FF2B5EF4-FFF2-40B4-BE49-F238E27FC236}">
                  <a16:creationId xmlns:a16="http://schemas.microsoft.com/office/drawing/2014/main" xmlns="" id="{E7505C4C-3729-4665-8F6F-F004AE0DAD05}"/>
                </a:ext>
              </a:extLst>
            </p:cNvPr>
            <p:cNvSpPr/>
            <p:nvPr/>
          </p:nvSpPr>
          <p:spPr>
            <a:xfrm>
              <a:off x="3934700" y="3930675"/>
              <a:ext cx="42600" cy="384600"/>
            </a:xfrm>
            <a:custGeom>
              <a:avLst/>
              <a:gdLst/>
              <a:ahLst/>
              <a:cxnLst/>
              <a:rect l="l" t="t" r="r" b="b"/>
              <a:pathLst>
                <a:path w="1704" h="15384" fill="none" extrusionOk="0">
                  <a:moveTo>
                    <a:pt x="1703" y="0"/>
                  </a:moveTo>
                  <a:lnTo>
                    <a:pt x="1"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9" name="Google Shape;225;p33">
              <a:extLst>
                <a:ext uri="{FF2B5EF4-FFF2-40B4-BE49-F238E27FC236}">
                  <a16:creationId xmlns:a16="http://schemas.microsoft.com/office/drawing/2014/main" xmlns="" id="{A2C34109-C2E4-4C0A-B233-3144A38E5848}"/>
                </a:ext>
              </a:extLst>
            </p:cNvPr>
            <p:cNvSpPr/>
            <p:nvPr/>
          </p:nvSpPr>
          <p:spPr>
            <a:xfrm>
              <a:off x="3812675" y="3930675"/>
              <a:ext cx="25" cy="371800"/>
            </a:xfrm>
            <a:custGeom>
              <a:avLst/>
              <a:gdLst/>
              <a:ahLst/>
              <a:cxnLst/>
              <a:rect l="l" t="t" r="r" b="b"/>
              <a:pathLst>
                <a:path w="1" h="14872" fill="none" extrusionOk="0">
                  <a:moveTo>
                    <a:pt x="0" y="0"/>
                  </a:moveTo>
                  <a:lnTo>
                    <a:pt x="0" y="14871"/>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0" name="Google Shape;226;p33">
              <a:extLst>
                <a:ext uri="{FF2B5EF4-FFF2-40B4-BE49-F238E27FC236}">
                  <a16:creationId xmlns:a16="http://schemas.microsoft.com/office/drawing/2014/main" xmlns="" id="{75685725-D7D2-4EE2-8EB7-B4D3945BEA4F}"/>
                </a:ext>
              </a:extLst>
            </p:cNvPr>
            <p:cNvSpPr/>
            <p:nvPr/>
          </p:nvSpPr>
          <p:spPr>
            <a:xfrm>
              <a:off x="3530200" y="4315250"/>
              <a:ext cx="565275" cy="426250"/>
            </a:xfrm>
            <a:custGeom>
              <a:avLst/>
              <a:gdLst/>
              <a:ahLst/>
              <a:cxnLst/>
              <a:rect l="l" t="t" r="r" b="b"/>
              <a:pathLst>
                <a:path w="22611" h="17050" extrusionOk="0">
                  <a:moveTo>
                    <a:pt x="0" y="0"/>
                  </a:moveTo>
                  <a:lnTo>
                    <a:pt x="2322" y="14752"/>
                  </a:lnTo>
                  <a:cubicBezTo>
                    <a:pt x="2536" y="16074"/>
                    <a:pt x="3679" y="17050"/>
                    <a:pt x="5025" y="17050"/>
                  </a:cubicBezTo>
                  <a:lnTo>
                    <a:pt x="17586" y="17050"/>
                  </a:lnTo>
                  <a:cubicBezTo>
                    <a:pt x="18931" y="17050"/>
                    <a:pt x="20074" y="16074"/>
                    <a:pt x="20288" y="14752"/>
                  </a:cubicBezTo>
                  <a:lnTo>
                    <a:pt x="22610" y="0"/>
                  </a:ln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1" name="Google Shape;227;p33">
              <a:extLst>
                <a:ext uri="{FF2B5EF4-FFF2-40B4-BE49-F238E27FC236}">
                  <a16:creationId xmlns:a16="http://schemas.microsoft.com/office/drawing/2014/main" xmlns="" id="{7A475207-DB02-4BA9-88D2-DE3655FEC10E}"/>
                </a:ext>
              </a:extLst>
            </p:cNvPr>
            <p:cNvSpPr/>
            <p:nvPr/>
          </p:nvSpPr>
          <p:spPr>
            <a:xfrm>
              <a:off x="3487925" y="4263825"/>
              <a:ext cx="649800" cy="102800"/>
            </a:xfrm>
            <a:custGeom>
              <a:avLst/>
              <a:gdLst/>
              <a:ahLst/>
              <a:cxnLst/>
              <a:rect l="l" t="t" r="r" b="b"/>
              <a:pathLst>
                <a:path w="25992" h="4112" extrusionOk="0">
                  <a:moveTo>
                    <a:pt x="12996" y="0"/>
                  </a:moveTo>
                  <a:cubicBezTo>
                    <a:pt x="9177" y="0"/>
                    <a:pt x="5358" y="289"/>
                    <a:pt x="1572" y="867"/>
                  </a:cubicBezTo>
                  <a:cubicBezTo>
                    <a:pt x="631" y="1009"/>
                    <a:pt x="0" y="1855"/>
                    <a:pt x="155" y="2748"/>
                  </a:cubicBezTo>
                  <a:cubicBezTo>
                    <a:pt x="306" y="3547"/>
                    <a:pt x="1016" y="4111"/>
                    <a:pt x="1813" y="4111"/>
                  </a:cubicBezTo>
                  <a:cubicBezTo>
                    <a:pt x="1895" y="4111"/>
                    <a:pt x="1977" y="4105"/>
                    <a:pt x="2060" y="4093"/>
                  </a:cubicBezTo>
                  <a:cubicBezTo>
                    <a:pt x="5686" y="3540"/>
                    <a:pt x="9341" y="3263"/>
                    <a:pt x="12996" y="3263"/>
                  </a:cubicBezTo>
                  <a:cubicBezTo>
                    <a:pt x="16651" y="3263"/>
                    <a:pt x="20307" y="3540"/>
                    <a:pt x="23932" y="4093"/>
                  </a:cubicBezTo>
                  <a:cubicBezTo>
                    <a:pt x="24015" y="4105"/>
                    <a:pt x="24097" y="4111"/>
                    <a:pt x="24179" y="4111"/>
                  </a:cubicBezTo>
                  <a:cubicBezTo>
                    <a:pt x="24976" y="4111"/>
                    <a:pt x="25686" y="3547"/>
                    <a:pt x="25837" y="2748"/>
                  </a:cubicBezTo>
                  <a:cubicBezTo>
                    <a:pt x="25992" y="1855"/>
                    <a:pt x="25361" y="1009"/>
                    <a:pt x="24420" y="867"/>
                  </a:cubicBezTo>
                  <a:cubicBezTo>
                    <a:pt x="20634" y="289"/>
                    <a:pt x="16815" y="0"/>
                    <a:pt x="12996"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grpSp>
      <p:grpSp>
        <p:nvGrpSpPr>
          <p:cNvPr id="22" name="Google Shape;214;p33">
            <a:extLst>
              <a:ext uri="{FF2B5EF4-FFF2-40B4-BE49-F238E27FC236}">
                <a16:creationId xmlns:a16="http://schemas.microsoft.com/office/drawing/2014/main" xmlns="" id="{CF83830B-B861-4E66-A28F-E9612309E259}"/>
              </a:ext>
            </a:extLst>
          </p:cNvPr>
          <p:cNvGrpSpPr/>
          <p:nvPr/>
        </p:nvGrpSpPr>
        <p:grpSpPr>
          <a:xfrm>
            <a:off x="9039069" y="182343"/>
            <a:ext cx="837459" cy="996150"/>
            <a:chOff x="2595550" y="974575"/>
            <a:chExt cx="2417875" cy="3766925"/>
          </a:xfrm>
          <a:solidFill>
            <a:srgbClr val="FB6E6E"/>
          </a:solidFill>
        </p:grpSpPr>
        <p:sp>
          <p:nvSpPr>
            <p:cNvPr id="23" name="Google Shape;215;p33">
              <a:extLst>
                <a:ext uri="{FF2B5EF4-FFF2-40B4-BE49-F238E27FC236}">
                  <a16:creationId xmlns:a16="http://schemas.microsoft.com/office/drawing/2014/main" xmlns="" id="{FA581B86-92B6-4FA2-A340-5C632991C03A}"/>
                </a:ext>
              </a:extLst>
            </p:cNvPr>
            <p:cNvSpPr/>
            <p:nvPr/>
          </p:nvSpPr>
          <p:spPr>
            <a:xfrm>
              <a:off x="2595550" y="974575"/>
              <a:ext cx="2417875" cy="2956125"/>
            </a:xfrm>
            <a:custGeom>
              <a:avLst/>
              <a:gdLst/>
              <a:ahLst/>
              <a:cxnLst/>
              <a:rect l="l" t="t" r="r" b="b"/>
              <a:pathLst>
                <a:path w="96715" h="118245" extrusionOk="0">
                  <a:moveTo>
                    <a:pt x="48687" y="0"/>
                  </a:moveTo>
                  <a:cubicBezTo>
                    <a:pt x="48046" y="0"/>
                    <a:pt x="47403" y="13"/>
                    <a:pt x="46756" y="39"/>
                  </a:cubicBezTo>
                  <a:cubicBezTo>
                    <a:pt x="22289" y="1040"/>
                    <a:pt x="2215" y="21280"/>
                    <a:pt x="751" y="46497"/>
                  </a:cubicBezTo>
                  <a:cubicBezTo>
                    <a:pt x="1" y="59594"/>
                    <a:pt x="4180" y="71679"/>
                    <a:pt x="11561" y="80942"/>
                  </a:cubicBezTo>
                  <a:cubicBezTo>
                    <a:pt x="19491" y="90896"/>
                    <a:pt x="26611" y="101492"/>
                    <a:pt x="32338" y="112934"/>
                  </a:cubicBezTo>
                  <a:lnTo>
                    <a:pt x="34993" y="118244"/>
                  </a:lnTo>
                  <a:lnTo>
                    <a:pt x="62389" y="118244"/>
                  </a:lnTo>
                  <a:lnTo>
                    <a:pt x="64913" y="113220"/>
                  </a:lnTo>
                  <a:cubicBezTo>
                    <a:pt x="70652" y="101707"/>
                    <a:pt x="77772" y="91003"/>
                    <a:pt x="85761" y="81014"/>
                  </a:cubicBezTo>
                  <a:cubicBezTo>
                    <a:pt x="92607" y="72465"/>
                    <a:pt x="96715" y="61499"/>
                    <a:pt x="96715" y="49534"/>
                  </a:cubicBezTo>
                  <a:cubicBezTo>
                    <a:pt x="96715" y="22179"/>
                    <a:pt x="75216" y="0"/>
                    <a:pt x="48687"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4" name="Google Shape;216;p33">
              <a:extLst>
                <a:ext uri="{FF2B5EF4-FFF2-40B4-BE49-F238E27FC236}">
                  <a16:creationId xmlns:a16="http://schemas.microsoft.com/office/drawing/2014/main" xmlns="" id="{1415CB1D-E50E-437F-BA40-4F5EB31C6706}"/>
                </a:ext>
              </a:extLst>
            </p:cNvPr>
            <p:cNvSpPr/>
            <p:nvPr/>
          </p:nvSpPr>
          <p:spPr>
            <a:xfrm>
              <a:off x="2866425" y="974575"/>
              <a:ext cx="1879725" cy="2956125"/>
            </a:xfrm>
            <a:custGeom>
              <a:avLst/>
              <a:gdLst/>
              <a:ahLst/>
              <a:cxnLst/>
              <a:rect l="l" t="t" r="r" b="b"/>
              <a:pathLst>
                <a:path w="75189" h="118245" extrusionOk="0">
                  <a:moveTo>
                    <a:pt x="37850" y="0"/>
                  </a:moveTo>
                  <a:cubicBezTo>
                    <a:pt x="37352" y="0"/>
                    <a:pt x="36852" y="13"/>
                    <a:pt x="36350" y="39"/>
                  </a:cubicBezTo>
                  <a:cubicBezTo>
                    <a:pt x="17336" y="1040"/>
                    <a:pt x="1727" y="21280"/>
                    <a:pt x="596" y="46497"/>
                  </a:cubicBezTo>
                  <a:cubicBezTo>
                    <a:pt x="0" y="59594"/>
                    <a:pt x="3251" y="71679"/>
                    <a:pt x="8989" y="80942"/>
                  </a:cubicBezTo>
                  <a:cubicBezTo>
                    <a:pt x="15157" y="90896"/>
                    <a:pt x="20693" y="101492"/>
                    <a:pt x="25146" y="112934"/>
                  </a:cubicBezTo>
                  <a:lnTo>
                    <a:pt x="27206" y="118244"/>
                  </a:lnTo>
                  <a:lnTo>
                    <a:pt x="48506" y="118244"/>
                  </a:lnTo>
                  <a:lnTo>
                    <a:pt x="50459" y="113220"/>
                  </a:lnTo>
                  <a:cubicBezTo>
                    <a:pt x="54936" y="101707"/>
                    <a:pt x="60460" y="91003"/>
                    <a:pt x="66675" y="81014"/>
                  </a:cubicBezTo>
                  <a:cubicBezTo>
                    <a:pt x="71985" y="72465"/>
                    <a:pt x="75188" y="61499"/>
                    <a:pt x="75188" y="49534"/>
                  </a:cubicBezTo>
                  <a:cubicBezTo>
                    <a:pt x="75188" y="22179"/>
                    <a:pt x="58468" y="0"/>
                    <a:pt x="37850" y="0"/>
                  </a:cubicBezTo>
                  <a:close/>
                </a:path>
              </a:pathLst>
            </a:custGeom>
            <a:solidFill>
              <a:srgbClr val="00B05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5" name="Google Shape;217;p33">
              <a:extLst>
                <a:ext uri="{FF2B5EF4-FFF2-40B4-BE49-F238E27FC236}">
                  <a16:creationId xmlns:a16="http://schemas.microsoft.com/office/drawing/2014/main" xmlns="" id="{C06C6ECD-F881-42FB-8FDD-4DCB6DBEECDB}"/>
                </a:ext>
              </a:extLst>
            </p:cNvPr>
            <p:cNvSpPr/>
            <p:nvPr/>
          </p:nvSpPr>
          <p:spPr>
            <a:xfrm>
              <a:off x="3202475" y="974575"/>
              <a:ext cx="1212375" cy="2956125"/>
            </a:xfrm>
            <a:custGeom>
              <a:avLst/>
              <a:gdLst/>
              <a:ahLst/>
              <a:cxnLst/>
              <a:rect l="l" t="t" r="r" b="b"/>
              <a:pathLst>
                <a:path w="48495" h="118245" extrusionOk="0">
                  <a:moveTo>
                    <a:pt x="24412" y="0"/>
                  </a:moveTo>
                  <a:cubicBezTo>
                    <a:pt x="24090" y="0"/>
                    <a:pt x="23768" y="13"/>
                    <a:pt x="23444" y="39"/>
                  </a:cubicBezTo>
                  <a:cubicBezTo>
                    <a:pt x="11180" y="1040"/>
                    <a:pt x="1120" y="21280"/>
                    <a:pt x="381" y="46497"/>
                  </a:cubicBezTo>
                  <a:cubicBezTo>
                    <a:pt x="0" y="59594"/>
                    <a:pt x="2096" y="71679"/>
                    <a:pt x="5799" y="80942"/>
                  </a:cubicBezTo>
                  <a:cubicBezTo>
                    <a:pt x="9775" y="90896"/>
                    <a:pt x="13347" y="101492"/>
                    <a:pt x="16217" y="112934"/>
                  </a:cubicBezTo>
                  <a:lnTo>
                    <a:pt x="17538" y="118244"/>
                  </a:lnTo>
                  <a:lnTo>
                    <a:pt x="31278" y="118244"/>
                  </a:lnTo>
                  <a:lnTo>
                    <a:pt x="32540" y="113220"/>
                  </a:lnTo>
                  <a:cubicBezTo>
                    <a:pt x="35421" y="101707"/>
                    <a:pt x="38993" y="91003"/>
                    <a:pt x="42994" y="81014"/>
                  </a:cubicBezTo>
                  <a:cubicBezTo>
                    <a:pt x="46423" y="72465"/>
                    <a:pt x="48495" y="61499"/>
                    <a:pt x="48495" y="49534"/>
                  </a:cubicBezTo>
                  <a:cubicBezTo>
                    <a:pt x="48495" y="22179"/>
                    <a:pt x="37711" y="0"/>
                    <a:pt x="24412"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6" name="Google Shape;218;p33">
              <a:extLst>
                <a:ext uri="{FF2B5EF4-FFF2-40B4-BE49-F238E27FC236}">
                  <a16:creationId xmlns:a16="http://schemas.microsoft.com/office/drawing/2014/main" xmlns="" id="{D1F1D1A5-8E68-44F3-AAA8-CF8C674599AD}"/>
                </a:ext>
              </a:extLst>
            </p:cNvPr>
            <p:cNvSpPr/>
            <p:nvPr/>
          </p:nvSpPr>
          <p:spPr>
            <a:xfrm>
              <a:off x="3560251" y="974575"/>
              <a:ext cx="501876" cy="2956124"/>
            </a:xfrm>
            <a:custGeom>
              <a:avLst/>
              <a:gdLst/>
              <a:ahLst/>
              <a:cxnLst/>
              <a:rect l="l" t="t" r="r" b="b"/>
              <a:pathLst>
                <a:path w="20075" h="118245" extrusionOk="0">
                  <a:moveTo>
                    <a:pt x="10104" y="0"/>
                  </a:moveTo>
                  <a:cubicBezTo>
                    <a:pt x="9972" y="0"/>
                    <a:pt x="9838" y="13"/>
                    <a:pt x="9704" y="39"/>
                  </a:cubicBezTo>
                  <a:cubicBezTo>
                    <a:pt x="4620" y="1040"/>
                    <a:pt x="453" y="21280"/>
                    <a:pt x="155" y="46497"/>
                  </a:cubicBezTo>
                  <a:cubicBezTo>
                    <a:pt x="1" y="59594"/>
                    <a:pt x="870" y="71679"/>
                    <a:pt x="2394" y="80942"/>
                  </a:cubicBezTo>
                  <a:cubicBezTo>
                    <a:pt x="4037" y="90896"/>
                    <a:pt x="5525" y="101492"/>
                    <a:pt x="6704" y="112934"/>
                  </a:cubicBezTo>
                  <a:lnTo>
                    <a:pt x="7263" y="118244"/>
                  </a:lnTo>
                  <a:lnTo>
                    <a:pt x="12943" y="118244"/>
                  </a:lnTo>
                  <a:lnTo>
                    <a:pt x="13467" y="113220"/>
                  </a:lnTo>
                  <a:cubicBezTo>
                    <a:pt x="14657" y="101707"/>
                    <a:pt x="16134" y="91003"/>
                    <a:pt x="17801" y="81014"/>
                  </a:cubicBezTo>
                  <a:cubicBezTo>
                    <a:pt x="19217" y="72465"/>
                    <a:pt x="20075" y="61499"/>
                    <a:pt x="20075" y="49534"/>
                  </a:cubicBezTo>
                  <a:cubicBezTo>
                    <a:pt x="20075" y="22179"/>
                    <a:pt x="15602" y="0"/>
                    <a:pt x="10104" y="0"/>
                  </a:cubicBezTo>
                  <a:close/>
                </a:path>
              </a:pathLst>
            </a:custGeom>
            <a:solidFill>
              <a:srgbClr val="FFFF0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7" name="Google Shape;219;p33">
              <a:extLst>
                <a:ext uri="{FF2B5EF4-FFF2-40B4-BE49-F238E27FC236}">
                  <a16:creationId xmlns:a16="http://schemas.microsoft.com/office/drawing/2014/main" xmlns="" id="{442890D0-BE09-4BF1-BAB4-8C1507E51CF5}"/>
                </a:ext>
              </a:extLst>
            </p:cNvPr>
            <p:cNvSpPr/>
            <p:nvPr/>
          </p:nvSpPr>
          <p:spPr>
            <a:xfrm>
              <a:off x="3406375" y="3754450"/>
              <a:ext cx="812925" cy="176250"/>
            </a:xfrm>
            <a:custGeom>
              <a:avLst/>
              <a:gdLst/>
              <a:ahLst/>
              <a:cxnLst/>
              <a:rect l="l" t="t" r="r" b="b"/>
              <a:pathLst>
                <a:path w="32517" h="7050" extrusionOk="0">
                  <a:moveTo>
                    <a:pt x="16252" y="1"/>
                  </a:moveTo>
                  <a:cubicBezTo>
                    <a:pt x="9954" y="1"/>
                    <a:pt x="4239" y="739"/>
                    <a:pt x="0" y="1930"/>
                  </a:cubicBezTo>
                  <a:lnTo>
                    <a:pt x="2560" y="7049"/>
                  </a:lnTo>
                  <a:lnTo>
                    <a:pt x="29956" y="7049"/>
                  </a:lnTo>
                  <a:lnTo>
                    <a:pt x="32480" y="2025"/>
                  </a:lnTo>
                  <a:cubicBezTo>
                    <a:pt x="32492" y="1989"/>
                    <a:pt x="32504" y="1965"/>
                    <a:pt x="32516" y="1930"/>
                  </a:cubicBezTo>
                  <a:cubicBezTo>
                    <a:pt x="28277" y="739"/>
                    <a:pt x="22562" y="1"/>
                    <a:pt x="16252"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8" name="Google Shape;220;p33">
              <a:extLst>
                <a:ext uri="{FF2B5EF4-FFF2-40B4-BE49-F238E27FC236}">
                  <a16:creationId xmlns:a16="http://schemas.microsoft.com/office/drawing/2014/main" xmlns="" id="{9F0DA6D0-AC35-4030-BB4B-857F1FBD9543}"/>
                </a:ext>
              </a:extLst>
            </p:cNvPr>
            <p:cNvSpPr/>
            <p:nvPr/>
          </p:nvSpPr>
          <p:spPr>
            <a:xfrm>
              <a:off x="3470350" y="3882450"/>
              <a:ext cx="684950" cy="96775"/>
            </a:xfrm>
            <a:custGeom>
              <a:avLst/>
              <a:gdLst/>
              <a:ahLst/>
              <a:cxnLst/>
              <a:rect l="l" t="t" r="r" b="b"/>
              <a:pathLst>
                <a:path w="27398" h="3871" extrusionOk="0">
                  <a:moveTo>
                    <a:pt x="13693" y="1"/>
                  </a:moveTo>
                  <a:cubicBezTo>
                    <a:pt x="6133" y="1"/>
                    <a:pt x="1" y="870"/>
                    <a:pt x="1" y="1929"/>
                  </a:cubicBezTo>
                  <a:cubicBezTo>
                    <a:pt x="1" y="3001"/>
                    <a:pt x="6133" y="3870"/>
                    <a:pt x="13693" y="3870"/>
                  </a:cubicBezTo>
                  <a:cubicBezTo>
                    <a:pt x="21266" y="3870"/>
                    <a:pt x="27397" y="3001"/>
                    <a:pt x="27397" y="1929"/>
                  </a:cubicBezTo>
                  <a:cubicBezTo>
                    <a:pt x="27397" y="870"/>
                    <a:pt x="21266" y="1"/>
                    <a:pt x="13693"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9" name="Google Shape;221;p33">
              <a:extLst>
                <a:ext uri="{FF2B5EF4-FFF2-40B4-BE49-F238E27FC236}">
                  <a16:creationId xmlns:a16="http://schemas.microsoft.com/office/drawing/2014/main" xmlns="" id="{1CDFD057-16BF-4EDE-8201-8D4E1160565B}"/>
                </a:ext>
              </a:extLst>
            </p:cNvPr>
            <p:cNvSpPr/>
            <p:nvPr/>
          </p:nvSpPr>
          <p:spPr>
            <a:xfrm>
              <a:off x="3491200" y="3930675"/>
              <a:ext cx="65500" cy="381925"/>
            </a:xfrm>
            <a:custGeom>
              <a:avLst/>
              <a:gdLst/>
              <a:ahLst/>
              <a:cxnLst/>
              <a:rect l="l" t="t" r="r" b="b"/>
              <a:pathLst>
                <a:path w="2620" h="15277" fill="none" extrusionOk="0">
                  <a:moveTo>
                    <a:pt x="0" y="0"/>
                  </a:moveTo>
                  <a:lnTo>
                    <a:pt x="262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0" name="Google Shape;222;p33">
              <a:extLst>
                <a:ext uri="{FF2B5EF4-FFF2-40B4-BE49-F238E27FC236}">
                  <a16:creationId xmlns:a16="http://schemas.microsoft.com/office/drawing/2014/main" xmlns="" id="{D08E3481-1E4C-4074-B646-BC946E114E02}"/>
                </a:ext>
              </a:extLst>
            </p:cNvPr>
            <p:cNvSpPr/>
            <p:nvPr/>
          </p:nvSpPr>
          <p:spPr>
            <a:xfrm>
              <a:off x="3648350" y="3930675"/>
              <a:ext cx="42600" cy="384600"/>
            </a:xfrm>
            <a:custGeom>
              <a:avLst/>
              <a:gdLst/>
              <a:ahLst/>
              <a:cxnLst/>
              <a:rect l="l" t="t" r="r" b="b"/>
              <a:pathLst>
                <a:path w="1704" h="15384" fill="none" extrusionOk="0">
                  <a:moveTo>
                    <a:pt x="1" y="0"/>
                  </a:moveTo>
                  <a:lnTo>
                    <a:pt x="1704"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1" name="Google Shape;223;p33">
              <a:extLst>
                <a:ext uri="{FF2B5EF4-FFF2-40B4-BE49-F238E27FC236}">
                  <a16:creationId xmlns:a16="http://schemas.microsoft.com/office/drawing/2014/main" xmlns="" id="{E310481C-9BEB-4F28-A0B2-66F9C83D3BAD}"/>
                </a:ext>
              </a:extLst>
            </p:cNvPr>
            <p:cNvSpPr/>
            <p:nvPr/>
          </p:nvSpPr>
          <p:spPr>
            <a:xfrm>
              <a:off x="4068950" y="3930675"/>
              <a:ext cx="65500" cy="381925"/>
            </a:xfrm>
            <a:custGeom>
              <a:avLst/>
              <a:gdLst/>
              <a:ahLst/>
              <a:cxnLst/>
              <a:rect l="l" t="t" r="r" b="b"/>
              <a:pathLst>
                <a:path w="2620" h="15277" fill="none" extrusionOk="0">
                  <a:moveTo>
                    <a:pt x="2620" y="0"/>
                  </a:moveTo>
                  <a:lnTo>
                    <a:pt x="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2" name="Google Shape;224;p33">
              <a:extLst>
                <a:ext uri="{FF2B5EF4-FFF2-40B4-BE49-F238E27FC236}">
                  <a16:creationId xmlns:a16="http://schemas.microsoft.com/office/drawing/2014/main" xmlns="" id="{5F2AB78F-33FC-4A0E-98A6-791ADB23278D}"/>
                </a:ext>
              </a:extLst>
            </p:cNvPr>
            <p:cNvSpPr/>
            <p:nvPr/>
          </p:nvSpPr>
          <p:spPr>
            <a:xfrm>
              <a:off x="3934700" y="3930675"/>
              <a:ext cx="42600" cy="384600"/>
            </a:xfrm>
            <a:custGeom>
              <a:avLst/>
              <a:gdLst/>
              <a:ahLst/>
              <a:cxnLst/>
              <a:rect l="l" t="t" r="r" b="b"/>
              <a:pathLst>
                <a:path w="1704" h="15384" fill="none" extrusionOk="0">
                  <a:moveTo>
                    <a:pt x="1703" y="0"/>
                  </a:moveTo>
                  <a:lnTo>
                    <a:pt x="1"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3" name="Google Shape;225;p33">
              <a:extLst>
                <a:ext uri="{FF2B5EF4-FFF2-40B4-BE49-F238E27FC236}">
                  <a16:creationId xmlns:a16="http://schemas.microsoft.com/office/drawing/2014/main" xmlns="" id="{449F407F-2922-49D1-88A7-5576260F29BD}"/>
                </a:ext>
              </a:extLst>
            </p:cNvPr>
            <p:cNvSpPr/>
            <p:nvPr/>
          </p:nvSpPr>
          <p:spPr>
            <a:xfrm>
              <a:off x="3812675" y="3930675"/>
              <a:ext cx="25" cy="371800"/>
            </a:xfrm>
            <a:custGeom>
              <a:avLst/>
              <a:gdLst/>
              <a:ahLst/>
              <a:cxnLst/>
              <a:rect l="l" t="t" r="r" b="b"/>
              <a:pathLst>
                <a:path w="1" h="14872" fill="none" extrusionOk="0">
                  <a:moveTo>
                    <a:pt x="0" y="0"/>
                  </a:moveTo>
                  <a:lnTo>
                    <a:pt x="0" y="14871"/>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4" name="Google Shape;226;p33">
              <a:extLst>
                <a:ext uri="{FF2B5EF4-FFF2-40B4-BE49-F238E27FC236}">
                  <a16:creationId xmlns:a16="http://schemas.microsoft.com/office/drawing/2014/main" xmlns="" id="{2C9319BF-0785-4B51-82FF-45AA28765014}"/>
                </a:ext>
              </a:extLst>
            </p:cNvPr>
            <p:cNvSpPr/>
            <p:nvPr/>
          </p:nvSpPr>
          <p:spPr>
            <a:xfrm>
              <a:off x="3530200" y="4315250"/>
              <a:ext cx="565275" cy="426250"/>
            </a:xfrm>
            <a:custGeom>
              <a:avLst/>
              <a:gdLst/>
              <a:ahLst/>
              <a:cxnLst/>
              <a:rect l="l" t="t" r="r" b="b"/>
              <a:pathLst>
                <a:path w="22611" h="17050" extrusionOk="0">
                  <a:moveTo>
                    <a:pt x="0" y="0"/>
                  </a:moveTo>
                  <a:lnTo>
                    <a:pt x="2322" y="14752"/>
                  </a:lnTo>
                  <a:cubicBezTo>
                    <a:pt x="2536" y="16074"/>
                    <a:pt x="3679" y="17050"/>
                    <a:pt x="5025" y="17050"/>
                  </a:cubicBezTo>
                  <a:lnTo>
                    <a:pt x="17586" y="17050"/>
                  </a:lnTo>
                  <a:cubicBezTo>
                    <a:pt x="18931" y="17050"/>
                    <a:pt x="20074" y="16074"/>
                    <a:pt x="20288" y="14752"/>
                  </a:cubicBezTo>
                  <a:lnTo>
                    <a:pt x="22610" y="0"/>
                  </a:ln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5" name="Google Shape;227;p33">
              <a:extLst>
                <a:ext uri="{FF2B5EF4-FFF2-40B4-BE49-F238E27FC236}">
                  <a16:creationId xmlns:a16="http://schemas.microsoft.com/office/drawing/2014/main" xmlns="" id="{10FCF24A-8545-498B-A96D-31EC11F5F2EE}"/>
                </a:ext>
              </a:extLst>
            </p:cNvPr>
            <p:cNvSpPr/>
            <p:nvPr/>
          </p:nvSpPr>
          <p:spPr>
            <a:xfrm>
              <a:off x="3487925" y="4263825"/>
              <a:ext cx="649800" cy="102800"/>
            </a:xfrm>
            <a:custGeom>
              <a:avLst/>
              <a:gdLst/>
              <a:ahLst/>
              <a:cxnLst/>
              <a:rect l="l" t="t" r="r" b="b"/>
              <a:pathLst>
                <a:path w="25992" h="4112" extrusionOk="0">
                  <a:moveTo>
                    <a:pt x="12996" y="0"/>
                  </a:moveTo>
                  <a:cubicBezTo>
                    <a:pt x="9177" y="0"/>
                    <a:pt x="5358" y="289"/>
                    <a:pt x="1572" y="867"/>
                  </a:cubicBezTo>
                  <a:cubicBezTo>
                    <a:pt x="631" y="1009"/>
                    <a:pt x="0" y="1855"/>
                    <a:pt x="155" y="2748"/>
                  </a:cubicBezTo>
                  <a:cubicBezTo>
                    <a:pt x="306" y="3547"/>
                    <a:pt x="1016" y="4111"/>
                    <a:pt x="1813" y="4111"/>
                  </a:cubicBezTo>
                  <a:cubicBezTo>
                    <a:pt x="1895" y="4111"/>
                    <a:pt x="1977" y="4105"/>
                    <a:pt x="2060" y="4093"/>
                  </a:cubicBezTo>
                  <a:cubicBezTo>
                    <a:pt x="5686" y="3540"/>
                    <a:pt x="9341" y="3263"/>
                    <a:pt x="12996" y="3263"/>
                  </a:cubicBezTo>
                  <a:cubicBezTo>
                    <a:pt x="16651" y="3263"/>
                    <a:pt x="20307" y="3540"/>
                    <a:pt x="23932" y="4093"/>
                  </a:cubicBezTo>
                  <a:cubicBezTo>
                    <a:pt x="24015" y="4105"/>
                    <a:pt x="24097" y="4111"/>
                    <a:pt x="24179" y="4111"/>
                  </a:cubicBezTo>
                  <a:cubicBezTo>
                    <a:pt x="24976" y="4111"/>
                    <a:pt x="25686" y="3547"/>
                    <a:pt x="25837" y="2748"/>
                  </a:cubicBezTo>
                  <a:cubicBezTo>
                    <a:pt x="25992" y="1855"/>
                    <a:pt x="25361" y="1009"/>
                    <a:pt x="24420" y="867"/>
                  </a:cubicBezTo>
                  <a:cubicBezTo>
                    <a:pt x="20634" y="289"/>
                    <a:pt x="16815" y="0"/>
                    <a:pt x="12996"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grpSp>
      <p:sp>
        <p:nvSpPr>
          <p:cNvPr id="37" name="TextBox 36">
            <a:extLst>
              <a:ext uri="{FF2B5EF4-FFF2-40B4-BE49-F238E27FC236}">
                <a16:creationId xmlns:a16="http://schemas.microsoft.com/office/drawing/2014/main" xmlns="" id="{00CF9309-5554-409D-B188-99A2447C5D20}"/>
              </a:ext>
            </a:extLst>
          </p:cNvPr>
          <p:cNvSpPr txBox="1"/>
          <p:nvPr/>
        </p:nvSpPr>
        <p:spPr>
          <a:xfrm>
            <a:off x="605580" y="1222866"/>
            <a:ext cx="10936919" cy="1077218"/>
          </a:xfrm>
          <a:prstGeom prst="rect">
            <a:avLst/>
          </a:prstGeom>
          <a:solidFill>
            <a:srgbClr val="70CAF7"/>
          </a:solidFill>
          <a:ln w="28575">
            <a:solidFill>
              <a:schemeClr val="tx1"/>
            </a:solidFill>
          </a:ln>
        </p:spPr>
        <p:txBody>
          <a:bodyPr wrap="square">
            <a:spAutoFit/>
          </a:bodyPr>
          <a:lstStyle/>
          <a:p>
            <a:pPr algn="just"/>
            <a:r>
              <a:rPr lang="vi-VN" sz="3200" b="1" i="0" dirty="0">
                <a:effectLst/>
                <a:latin typeface="Times New Roman" panose="02020603050405020304" pitchFamily="18" charset="0"/>
                <a:cs typeface="Times New Roman" panose="02020603050405020304" pitchFamily="18" charset="0"/>
              </a:rPr>
              <a:t>2. Dựa vào hình 12.5, em hãy xác định hướng thổi của gió Đông cực ở cả hai bán cầu</a:t>
            </a:r>
          </a:p>
        </p:txBody>
      </p:sp>
      <p:pic>
        <p:nvPicPr>
          <p:cNvPr id="36" name="Picture 2" descr="Quan sát hình 12.5, em hãy cho biết Trái đất có các đai khí áp nào? -  Tech12h">
            <a:extLst>
              <a:ext uri="{FF2B5EF4-FFF2-40B4-BE49-F238E27FC236}">
                <a16:creationId xmlns:a16="http://schemas.microsoft.com/office/drawing/2014/main" xmlns="" id="{3FFAC9C8-0410-4D13-8118-F2C8456D4D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8832" y="2406347"/>
            <a:ext cx="4066991" cy="44223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8" name="Table 37">
            <a:extLst>
              <a:ext uri="{FF2B5EF4-FFF2-40B4-BE49-F238E27FC236}">
                <a16:creationId xmlns:a16="http://schemas.microsoft.com/office/drawing/2014/main" xmlns="" id="{A68F332D-AFF6-40F3-B49E-1D5622B90262}"/>
              </a:ext>
            </a:extLst>
          </p:cNvPr>
          <p:cNvGraphicFramePr>
            <a:graphicFrameLocks noGrp="1"/>
          </p:cNvGraphicFramePr>
          <p:nvPr>
            <p:extLst>
              <p:ext uri="{D42A27DB-BD31-4B8C-83A1-F6EECF244321}">
                <p14:modId xmlns:p14="http://schemas.microsoft.com/office/powerpoint/2010/main" val="3240194248"/>
              </p:ext>
            </p:extLst>
          </p:nvPr>
        </p:nvGraphicFramePr>
        <p:xfrm>
          <a:off x="3998941" y="3652301"/>
          <a:ext cx="8008883" cy="3078480"/>
        </p:xfrm>
        <a:graphic>
          <a:graphicData uri="http://schemas.openxmlformats.org/drawingml/2006/table">
            <a:tbl>
              <a:tblPr firstRow="1" firstCol="1" bandRow="1"/>
              <a:tblGrid>
                <a:gridCol w="2131760">
                  <a:extLst>
                    <a:ext uri="{9D8B030D-6E8A-4147-A177-3AD203B41FA5}">
                      <a16:colId xmlns:a16="http://schemas.microsoft.com/office/drawing/2014/main" xmlns="" val="4185452530"/>
                    </a:ext>
                  </a:extLst>
                </a:gridCol>
                <a:gridCol w="5877123">
                  <a:extLst>
                    <a:ext uri="{9D8B030D-6E8A-4147-A177-3AD203B41FA5}">
                      <a16:colId xmlns:a16="http://schemas.microsoft.com/office/drawing/2014/main" xmlns="" val="1013633420"/>
                    </a:ext>
                  </a:extLst>
                </a:gridCol>
              </a:tblGrid>
              <a:tr h="731520">
                <a:tc>
                  <a:txBody>
                    <a:bodyPr/>
                    <a:lstStyle/>
                    <a:p>
                      <a:pPr algn="ctr">
                        <a:lnSpc>
                          <a:spcPct val="100000"/>
                        </a:lnSpc>
                        <a:spcBef>
                          <a:spcPts val="600"/>
                        </a:spcBef>
                        <a:spcAft>
                          <a:spcPts val="6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gió</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3DA"/>
                    </a:solidFill>
                  </a:tcPr>
                </a:tc>
                <a:tc>
                  <a:txBody>
                    <a:bodyPr/>
                    <a:lstStyle/>
                    <a:p>
                      <a:pPr algn="ctr">
                        <a:lnSpc>
                          <a:spcPct val="100000"/>
                        </a:lnSpc>
                        <a:spcBef>
                          <a:spcPts val="600"/>
                        </a:spcBef>
                        <a:spcAft>
                          <a:spcPts val="6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gió</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3DA"/>
                    </a:solidFill>
                  </a:tcPr>
                </a:tc>
                <a:extLst>
                  <a:ext uri="{0D108BD9-81ED-4DB2-BD59-A6C34878D82A}">
                    <a16:rowId xmlns:a16="http://schemas.microsoft.com/office/drawing/2014/main" xmlns="" val="2002594955"/>
                  </a:ext>
                </a:extLst>
              </a:tr>
              <a:tr h="1272263">
                <a:tc>
                  <a:txBody>
                    <a:bodyPr/>
                    <a:lstStyle/>
                    <a:p>
                      <a:pPr algn="ctr">
                        <a:lnSpc>
                          <a:spcPct val="100000"/>
                        </a:lnSpc>
                        <a:spcBef>
                          <a:spcPts val="600"/>
                        </a:spcBef>
                        <a:spcAft>
                          <a:spcPts val="600"/>
                        </a:spcAft>
                      </a:pPr>
                      <a:r>
                        <a:rPr lang="en-US" sz="4000" b="1" dirty="0" err="1">
                          <a:latin typeface="Times New Roman" pitchFamily="18" charset="0"/>
                          <a:cs typeface="Times New Roman" pitchFamily="18" charset="0"/>
                        </a:rPr>
                        <a:t>Đông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cực</a:t>
                      </a:r>
                      <a:endParaRPr lang="en-US" sz="4000" b="1" dirty="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9E"/>
                    </a:solidFill>
                  </a:tcPr>
                </a:tc>
                <a:tc>
                  <a:txBody>
                    <a:bodyPr/>
                    <a:lstStyle/>
                    <a:p>
                      <a:pPr algn="just">
                        <a:lnSpc>
                          <a:spcPct val="100000"/>
                        </a:lnSpc>
                        <a:spcBef>
                          <a:spcPts val="600"/>
                        </a:spcBef>
                        <a:spcAft>
                          <a:spcPts val="60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ở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nửa</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B,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gió</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Bắc</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0000"/>
                        </a:lnSpc>
                        <a:spcBef>
                          <a:spcPts val="600"/>
                        </a:spcBef>
                        <a:spcAft>
                          <a:spcPts val="60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ở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nửa</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N,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gió</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Nam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9E"/>
                    </a:solidFill>
                  </a:tcPr>
                </a:tc>
                <a:extLst>
                  <a:ext uri="{0D108BD9-81ED-4DB2-BD59-A6C34878D82A}">
                    <a16:rowId xmlns:a16="http://schemas.microsoft.com/office/drawing/2014/main" xmlns="" val="492792186"/>
                  </a:ext>
                </a:extLst>
              </a:tr>
            </a:tbl>
          </a:graphicData>
        </a:graphic>
      </p:graphicFrame>
      <p:cxnSp>
        <p:nvCxnSpPr>
          <p:cNvPr id="3" name="Straight Connector 2">
            <a:extLst>
              <a:ext uri="{FF2B5EF4-FFF2-40B4-BE49-F238E27FC236}">
                <a16:creationId xmlns:a16="http://schemas.microsoft.com/office/drawing/2014/main" xmlns="" id="{4C371B9D-09B4-40FC-981E-4FA3777058F8}"/>
              </a:ext>
            </a:extLst>
          </p:cNvPr>
          <p:cNvCxnSpPr>
            <a:cxnSpLocks/>
          </p:cNvCxnSpPr>
          <p:nvPr/>
        </p:nvCxnSpPr>
        <p:spPr>
          <a:xfrm>
            <a:off x="1898995" y="2883572"/>
            <a:ext cx="825580" cy="0"/>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xmlns="" id="{33AE9FC6-2B38-4788-8ECD-3B977824B768}"/>
              </a:ext>
            </a:extLst>
          </p:cNvPr>
          <p:cNvCxnSpPr>
            <a:cxnSpLocks/>
          </p:cNvCxnSpPr>
          <p:nvPr/>
        </p:nvCxnSpPr>
        <p:spPr>
          <a:xfrm flipV="1">
            <a:off x="1443874" y="3030666"/>
            <a:ext cx="1551983" cy="48494"/>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a:extLst>
              <a:ext uri="{FF2B5EF4-FFF2-40B4-BE49-F238E27FC236}">
                <a16:creationId xmlns:a16="http://schemas.microsoft.com/office/drawing/2014/main" xmlns="" id="{7A7051EE-EBF5-4010-A2AF-66C403A50FDA}"/>
              </a:ext>
            </a:extLst>
          </p:cNvPr>
          <p:cNvCxnSpPr>
            <a:cxnSpLocks/>
          </p:cNvCxnSpPr>
          <p:nvPr/>
        </p:nvCxnSpPr>
        <p:spPr>
          <a:xfrm>
            <a:off x="1946339" y="5592566"/>
            <a:ext cx="825580" cy="0"/>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a:extLst>
              <a:ext uri="{FF2B5EF4-FFF2-40B4-BE49-F238E27FC236}">
                <a16:creationId xmlns:a16="http://schemas.microsoft.com/office/drawing/2014/main" xmlns="" id="{961CF8C5-4FCF-46D7-97EF-E09B4127ED06}"/>
              </a:ext>
            </a:extLst>
          </p:cNvPr>
          <p:cNvCxnSpPr>
            <a:cxnSpLocks/>
          </p:cNvCxnSpPr>
          <p:nvPr/>
        </p:nvCxnSpPr>
        <p:spPr>
          <a:xfrm flipV="1">
            <a:off x="1510360" y="5328163"/>
            <a:ext cx="1551983" cy="48494"/>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30" name="Straight Arrow Connector 1829">
            <a:extLst>
              <a:ext uri="{FF2B5EF4-FFF2-40B4-BE49-F238E27FC236}">
                <a16:creationId xmlns:a16="http://schemas.microsoft.com/office/drawing/2014/main" xmlns="" id="{A6F9E49C-B5DE-4778-9BC0-D004E56C33F0}"/>
              </a:ext>
            </a:extLst>
          </p:cNvPr>
          <p:cNvCxnSpPr>
            <a:cxnSpLocks/>
          </p:cNvCxnSpPr>
          <p:nvPr/>
        </p:nvCxnSpPr>
        <p:spPr>
          <a:xfrm flipH="1">
            <a:off x="2484349" y="2883572"/>
            <a:ext cx="139755" cy="147094"/>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xmlns="" id="{AB1D9ABF-CBBE-41A3-A43B-C6706417C0BD}"/>
              </a:ext>
            </a:extLst>
          </p:cNvPr>
          <p:cNvCxnSpPr>
            <a:cxnSpLocks/>
          </p:cNvCxnSpPr>
          <p:nvPr/>
        </p:nvCxnSpPr>
        <p:spPr>
          <a:xfrm flipH="1">
            <a:off x="2303029" y="2872501"/>
            <a:ext cx="139755" cy="147094"/>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xmlns="" id="{0AE4267C-851E-48CD-A1E5-5032A1E2B207}"/>
              </a:ext>
            </a:extLst>
          </p:cNvPr>
          <p:cNvCxnSpPr>
            <a:cxnSpLocks/>
          </p:cNvCxnSpPr>
          <p:nvPr/>
        </p:nvCxnSpPr>
        <p:spPr>
          <a:xfrm flipH="1">
            <a:off x="1854089" y="2853293"/>
            <a:ext cx="139755" cy="147094"/>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32935D89-FCC9-446D-B472-F930C97E3972}"/>
              </a:ext>
            </a:extLst>
          </p:cNvPr>
          <p:cNvCxnSpPr>
            <a:cxnSpLocks/>
          </p:cNvCxnSpPr>
          <p:nvPr/>
        </p:nvCxnSpPr>
        <p:spPr>
          <a:xfrm flipH="1">
            <a:off x="2099341" y="2883574"/>
            <a:ext cx="139755" cy="147094"/>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xmlns="" id="{A9115719-7EC1-4727-B2D0-C38BC5D12B5C}"/>
              </a:ext>
            </a:extLst>
          </p:cNvPr>
          <p:cNvCxnSpPr>
            <a:cxnSpLocks/>
          </p:cNvCxnSpPr>
          <p:nvPr/>
        </p:nvCxnSpPr>
        <p:spPr>
          <a:xfrm flipH="1" flipV="1">
            <a:off x="1895324" y="5374227"/>
            <a:ext cx="133005" cy="228601"/>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xmlns="" id="{E9213316-4E4A-4A43-808F-3B6742BE1F13}"/>
              </a:ext>
            </a:extLst>
          </p:cNvPr>
          <p:cNvCxnSpPr>
            <a:cxnSpLocks/>
          </p:cNvCxnSpPr>
          <p:nvPr/>
        </p:nvCxnSpPr>
        <p:spPr>
          <a:xfrm flipH="1" flipV="1">
            <a:off x="2122536" y="5379075"/>
            <a:ext cx="133005" cy="228601"/>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xmlns="" id="{CEB22DDC-D7CC-48CA-BCA0-B502DDA97214}"/>
              </a:ext>
            </a:extLst>
          </p:cNvPr>
          <p:cNvCxnSpPr>
            <a:cxnSpLocks/>
          </p:cNvCxnSpPr>
          <p:nvPr/>
        </p:nvCxnSpPr>
        <p:spPr>
          <a:xfrm flipH="1" flipV="1">
            <a:off x="2308188" y="5348600"/>
            <a:ext cx="133005" cy="228601"/>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xmlns="" id="{7362913A-70FF-4CB9-8CF7-6DBED12A1506}"/>
              </a:ext>
            </a:extLst>
          </p:cNvPr>
          <p:cNvCxnSpPr>
            <a:cxnSpLocks/>
          </p:cNvCxnSpPr>
          <p:nvPr/>
        </p:nvCxnSpPr>
        <p:spPr>
          <a:xfrm flipH="1" flipV="1">
            <a:off x="2510464" y="5368000"/>
            <a:ext cx="133005" cy="228601"/>
          </a:xfrm>
          <a:prstGeom prst="straightConnector1">
            <a:avLst/>
          </a:prstGeom>
          <a:ln w="127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826" name="Group 1825">
            <a:extLst>
              <a:ext uri="{FF2B5EF4-FFF2-40B4-BE49-F238E27FC236}">
                <a16:creationId xmlns:a16="http://schemas.microsoft.com/office/drawing/2014/main" xmlns="" id="{253351F6-212B-4CE9-9F56-803ACE779D7E}"/>
              </a:ext>
            </a:extLst>
          </p:cNvPr>
          <p:cNvGrpSpPr/>
          <p:nvPr/>
        </p:nvGrpSpPr>
        <p:grpSpPr>
          <a:xfrm>
            <a:off x="6986172" y="2253471"/>
            <a:ext cx="1132597" cy="1313265"/>
            <a:chOff x="3599979" y="2054265"/>
            <a:chExt cx="1132597" cy="1313265"/>
          </a:xfrm>
        </p:grpSpPr>
        <p:grpSp>
          <p:nvGrpSpPr>
            <p:cNvPr id="1824" name="Group 1823">
              <a:extLst>
                <a:ext uri="{FF2B5EF4-FFF2-40B4-BE49-F238E27FC236}">
                  <a16:creationId xmlns:a16="http://schemas.microsoft.com/office/drawing/2014/main" xmlns="" id="{005E876C-8870-4DCE-869D-06D3388072CE}"/>
                </a:ext>
              </a:extLst>
            </p:cNvPr>
            <p:cNvGrpSpPr/>
            <p:nvPr/>
          </p:nvGrpSpPr>
          <p:grpSpPr>
            <a:xfrm>
              <a:off x="3852371" y="2371111"/>
              <a:ext cx="650790" cy="683802"/>
              <a:chOff x="3616410" y="2785652"/>
              <a:chExt cx="650790" cy="683802"/>
            </a:xfrm>
          </p:grpSpPr>
          <p:cxnSp>
            <p:nvCxnSpPr>
              <p:cNvPr id="56" name="Straight Arrow Connector 55">
                <a:extLst>
                  <a:ext uri="{FF2B5EF4-FFF2-40B4-BE49-F238E27FC236}">
                    <a16:creationId xmlns:a16="http://schemas.microsoft.com/office/drawing/2014/main" xmlns="" id="{4B421147-7B5F-44C7-A5C6-078CFAE6F521}"/>
                  </a:ext>
                </a:extLst>
              </p:cNvPr>
              <p:cNvCxnSpPr/>
              <p:nvPr/>
            </p:nvCxnSpPr>
            <p:spPr>
              <a:xfrm>
                <a:off x="3946358" y="2785652"/>
                <a:ext cx="0" cy="68380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60" name="Straight Arrow Connector 59">
                <a:extLst>
                  <a:ext uri="{FF2B5EF4-FFF2-40B4-BE49-F238E27FC236}">
                    <a16:creationId xmlns:a16="http://schemas.microsoft.com/office/drawing/2014/main" xmlns="" id="{440ACB12-3C9B-440A-92EE-3895116CE8BC}"/>
                  </a:ext>
                </a:extLst>
              </p:cNvPr>
              <p:cNvCxnSpPr>
                <a:cxnSpLocks/>
              </p:cNvCxnSpPr>
              <p:nvPr/>
            </p:nvCxnSpPr>
            <p:spPr>
              <a:xfrm>
                <a:off x="3616410" y="3138044"/>
                <a:ext cx="650790"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grpSp>
        <p:sp>
          <p:nvSpPr>
            <p:cNvPr id="1825" name="TextBox 1824">
              <a:extLst>
                <a:ext uri="{FF2B5EF4-FFF2-40B4-BE49-F238E27FC236}">
                  <a16:creationId xmlns:a16="http://schemas.microsoft.com/office/drawing/2014/main" xmlns="" id="{C413979B-68E4-4E30-B152-AD7FEA6C9B80}"/>
                </a:ext>
              </a:extLst>
            </p:cNvPr>
            <p:cNvSpPr txBox="1"/>
            <p:nvPr/>
          </p:nvSpPr>
          <p:spPr>
            <a:xfrm>
              <a:off x="4028201" y="2054265"/>
              <a:ext cx="320841" cy="369332"/>
            </a:xfrm>
            <a:prstGeom prst="rect">
              <a:avLst/>
            </a:prstGeom>
            <a:noFill/>
          </p:spPr>
          <p:txBody>
            <a:bodyPr wrap="square" rtlCol="0">
              <a:spAutoFit/>
            </a:bodyPr>
            <a:lstStyle/>
            <a:p>
              <a:r>
                <a:rPr lang="en-US" b="1" dirty="0">
                  <a:latin typeface="Arial Black" panose="020B0A04020102020204" pitchFamily="34" charset="0"/>
                </a:rPr>
                <a:t>B</a:t>
              </a:r>
            </a:p>
          </p:txBody>
        </p:sp>
        <p:sp>
          <p:nvSpPr>
            <p:cNvPr id="61" name="TextBox 60">
              <a:extLst>
                <a:ext uri="{FF2B5EF4-FFF2-40B4-BE49-F238E27FC236}">
                  <a16:creationId xmlns:a16="http://schemas.microsoft.com/office/drawing/2014/main" xmlns="" id="{D5BADE56-2F09-4676-B62C-64A97F150C8A}"/>
                </a:ext>
              </a:extLst>
            </p:cNvPr>
            <p:cNvSpPr txBox="1"/>
            <p:nvPr/>
          </p:nvSpPr>
          <p:spPr>
            <a:xfrm>
              <a:off x="3985442" y="2998198"/>
              <a:ext cx="320841" cy="369332"/>
            </a:xfrm>
            <a:prstGeom prst="rect">
              <a:avLst/>
            </a:prstGeom>
            <a:noFill/>
          </p:spPr>
          <p:txBody>
            <a:bodyPr wrap="square" rtlCol="0">
              <a:spAutoFit/>
            </a:bodyPr>
            <a:lstStyle/>
            <a:p>
              <a:r>
                <a:rPr lang="en-US" b="1" dirty="0">
                  <a:latin typeface="Arial Black" panose="020B0A04020102020204" pitchFamily="34" charset="0"/>
                </a:rPr>
                <a:t>N</a:t>
              </a:r>
            </a:p>
          </p:txBody>
        </p:sp>
        <p:sp>
          <p:nvSpPr>
            <p:cNvPr id="62" name="TextBox 61">
              <a:extLst>
                <a:ext uri="{FF2B5EF4-FFF2-40B4-BE49-F238E27FC236}">
                  <a16:creationId xmlns:a16="http://schemas.microsoft.com/office/drawing/2014/main" xmlns="" id="{1BB530EC-AA2A-4E95-B9E1-B867B1220049}"/>
                </a:ext>
              </a:extLst>
            </p:cNvPr>
            <p:cNvSpPr txBox="1"/>
            <p:nvPr/>
          </p:nvSpPr>
          <p:spPr>
            <a:xfrm>
              <a:off x="4469132" y="2546758"/>
              <a:ext cx="263444" cy="369332"/>
            </a:xfrm>
            <a:prstGeom prst="rect">
              <a:avLst/>
            </a:prstGeom>
            <a:noFill/>
          </p:spPr>
          <p:txBody>
            <a:bodyPr wrap="square" rtlCol="0">
              <a:spAutoFit/>
            </a:bodyPr>
            <a:lstStyle/>
            <a:p>
              <a:r>
                <a:rPr lang="en-US" b="1" dirty="0">
                  <a:latin typeface="Arial Black" panose="020B0A04020102020204" pitchFamily="34" charset="0"/>
                  <a:cs typeface="Times New Roman" panose="02020603050405020304" pitchFamily="18" charset="0"/>
                </a:rPr>
                <a:t>Đ</a:t>
              </a:r>
            </a:p>
          </p:txBody>
        </p:sp>
        <p:sp>
          <p:nvSpPr>
            <p:cNvPr id="63" name="TextBox 62">
              <a:extLst>
                <a:ext uri="{FF2B5EF4-FFF2-40B4-BE49-F238E27FC236}">
                  <a16:creationId xmlns:a16="http://schemas.microsoft.com/office/drawing/2014/main" xmlns="" id="{92658E09-EB69-4980-90AF-9DCE4E9BEEF0}"/>
                </a:ext>
              </a:extLst>
            </p:cNvPr>
            <p:cNvSpPr txBox="1"/>
            <p:nvPr/>
          </p:nvSpPr>
          <p:spPr>
            <a:xfrm>
              <a:off x="3599979" y="2557508"/>
              <a:ext cx="320841" cy="369332"/>
            </a:xfrm>
            <a:prstGeom prst="rect">
              <a:avLst/>
            </a:prstGeom>
            <a:noFill/>
          </p:spPr>
          <p:txBody>
            <a:bodyPr wrap="square" rtlCol="0">
              <a:spAutoFit/>
            </a:bodyPr>
            <a:lstStyle/>
            <a:p>
              <a:r>
                <a:rPr lang="en-US" b="1" dirty="0">
                  <a:latin typeface="Arial Black" panose="020B0A04020102020204" pitchFamily="34" charset="0"/>
                </a:rPr>
                <a:t>T</a:t>
              </a:r>
            </a:p>
          </p:txBody>
        </p:sp>
      </p:grpSp>
      <p:cxnSp>
        <p:nvCxnSpPr>
          <p:cNvPr id="65" name="Straight Arrow Connector 64">
            <a:extLst>
              <a:ext uri="{FF2B5EF4-FFF2-40B4-BE49-F238E27FC236}">
                <a16:creationId xmlns:a16="http://schemas.microsoft.com/office/drawing/2014/main" xmlns="" id="{54033EFA-52B9-42F3-99A7-8B209A87EBB8}"/>
              </a:ext>
            </a:extLst>
          </p:cNvPr>
          <p:cNvCxnSpPr>
            <a:cxnSpLocks/>
          </p:cNvCxnSpPr>
          <p:nvPr/>
        </p:nvCxnSpPr>
        <p:spPr>
          <a:xfrm flipH="1">
            <a:off x="7643103" y="2446556"/>
            <a:ext cx="328748" cy="404791"/>
          </a:xfrm>
          <a:prstGeom prst="straightConnector1">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6BC194E7-34F2-4DB1-92C4-194ED1E4B5AA}"/>
              </a:ext>
            </a:extLst>
          </p:cNvPr>
          <p:cNvCxnSpPr>
            <a:cxnSpLocks/>
          </p:cNvCxnSpPr>
          <p:nvPr/>
        </p:nvCxnSpPr>
        <p:spPr>
          <a:xfrm flipH="1" flipV="1">
            <a:off x="7681309" y="3037064"/>
            <a:ext cx="355163" cy="355271"/>
          </a:xfrm>
          <a:prstGeom prst="straightConnector1">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8399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nodeType="clickEffect">
                                  <p:stCondLst>
                                    <p:cond delay="0"/>
                                  </p:stCondLst>
                                  <p:endCondLst>
                                    <p:cond evt="onNext" delay="0">
                                      <p:tgtEl>
                                        <p:sldTgt/>
                                      </p:tgtEl>
                                    </p:cond>
                                  </p:endCondLst>
                                  <p:childTnLst>
                                    <p:animClr clrSpc="hsl" dir="cw">
                                      <p:cBhvr override="childStyle">
                                        <p:cTn id="6" dur="1000" fill="hold"/>
                                        <p:tgtEl>
                                          <p:spTgt spid="3"/>
                                        </p:tgtEl>
                                        <p:attrNameLst>
                                          <p:attrName>style.color</p:attrName>
                                        </p:attrNameLst>
                                      </p:cBhvr>
                                      <p:by>
                                        <p:hsl h="7200000" s="0" l="0"/>
                                      </p:by>
                                    </p:animClr>
                                    <p:animClr clrSpc="hsl" dir="cw">
                                      <p:cBhvr>
                                        <p:cTn id="7" dur="1000" fill="hold"/>
                                        <p:tgtEl>
                                          <p:spTgt spid="3"/>
                                        </p:tgtEl>
                                        <p:attrNameLst>
                                          <p:attrName>fillcolor</p:attrName>
                                        </p:attrNameLst>
                                      </p:cBhvr>
                                      <p:by>
                                        <p:hsl h="7200000" s="0" l="0"/>
                                      </p:by>
                                    </p:animClr>
                                    <p:animClr clrSpc="hsl" dir="cw">
                                      <p:cBhvr>
                                        <p:cTn id="8" dur="1000" fill="hold"/>
                                        <p:tgtEl>
                                          <p:spTgt spid="3"/>
                                        </p:tgtEl>
                                        <p:attrNameLst>
                                          <p:attrName>stroke.color</p:attrName>
                                        </p:attrNameLst>
                                      </p:cBhvr>
                                      <p:by>
                                        <p:hsl h="7200000" s="0" l="0"/>
                                      </p:by>
                                    </p:animClr>
                                    <p:set>
                                      <p:cBhvr>
                                        <p:cTn id="9" dur="1000" fill="hold"/>
                                        <p:tgtEl>
                                          <p:spTgt spid="3"/>
                                        </p:tgtEl>
                                        <p:attrNameLst>
                                          <p:attrName>fill.type</p:attrName>
                                        </p:attrNameLst>
                                      </p:cBhvr>
                                      <p:to>
                                        <p:strVal val="solid"/>
                                      </p:to>
                                    </p:set>
                                  </p:childTnLst>
                                </p:cTn>
                              </p:par>
                              <p:par>
                                <p:cTn id="10" presetID="21" presetClass="emph" presetSubtype="0" repeatCount="indefinite" fill="hold" nodeType="withEffect">
                                  <p:stCondLst>
                                    <p:cond delay="0"/>
                                  </p:stCondLst>
                                  <p:endCondLst>
                                    <p:cond evt="onNext" delay="0">
                                      <p:tgtEl>
                                        <p:sldTgt/>
                                      </p:tgtEl>
                                    </p:cond>
                                  </p:endCondLst>
                                  <p:childTnLst>
                                    <p:animClr clrSpc="hsl" dir="cw">
                                      <p:cBhvr override="childStyle">
                                        <p:cTn id="11" dur="1000" fill="hold"/>
                                        <p:tgtEl>
                                          <p:spTgt spid="40"/>
                                        </p:tgtEl>
                                        <p:attrNameLst>
                                          <p:attrName>style.color</p:attrName>
                                        </p:attrNameLst>
                                      </p:cBhvr>
                                      <p:by>
                                        <p:hsl h="7200000" s="0" l="0"/>
                                      </p:by>
                                    </p:animClr>
                                    <p:animClr clrSpc="hsl" dir="cw">
                                      <p:cBhvr>
                                        <p:cTn id="12" dur="1000" fill="hold"/>
                                        <p:tgtEl>
                                          <p:spTgt spid="40"/>
                                        </p:tgtEl>
                                        <p:attrNameLst>
                                          <p:attrName>fillcolor</p:attrName>
                                        </p:attrNameLst>
                                      </p:cBhvr>
                                      <p:by>
                                        <p:hsl h="7200000" s="0" l="0"/>
                                      </p:by>
                                    </p:animClr>
                                    <p:animClr clrSpc="hsl" dir="cw">
                                      <p:cBhvr>
                                        <p:cTn id="13" dur="1000" fill="hold"/>
                                        <p:tgtEl>
                                          <p:spTgt spid="40"/>
                                        </p:tgtEl>
                                        <p:attrNameLst>
                                          <p:attrName>stroke.color</p:attrName>
                                        </p:attrNameLst>
                                      </p:cBhvr>
                                      <p:by>
                                        <p:hsl h="7200000" s="0" l="0"/>
                                      </p:by>
                                    </p:animClr>
                                    <p:set>
                                      <p:cBhvr>
                                        <p:cTn id="14" dur="1000" fill="hold"/>
                                        <p:tgtEl>
                                          <p:spTgt spid="40"/>
                                        </p:tgtEl>
                                        <p:attrNameLst>
                                          <p:attrName>fill.type</p:attrName>
                                        </p:attrNameLst>
                                      </p:cBhvr>
                                      <p:to>
                                        <p:strVal val="solid"/>
                                      </p:to>
                                    </p:set>
                                  </p:childTnLst>
                                </p:cTn>
                              </p:par>
                              <p:par>
                                <p:cTn id="15" presetID="21" presetClass="emph" presetSubtype="0" repeatCount="indefinite" fill="hold" nodeType="withEffect">
                                  <p:stCondLst>
                                    <p:cond delay="0"/>
                                  </p:stCondLst>
                                  <p:endCondLst>
                                    <p:cond evt="onNext" delay="0">
                                      <p:tgtEl>
                                        <p:sldTgt/>
                                      </p:tgtEl>
                                    </p:cond>
                                  </p:endCondLst>
                                  <p:childTnLst>
                                    <p:animClr clrSpc="hsl" dir="cw">
                                      <p:cBhvr override="childStyle">
                                        <p:cTn id="16" dur="1000" fill="hold"/>
                                        <p:tgtEl>
                                          <p:spTgt spid="44"/>
                                        </p:tgtEl>
                                        <p:attrNameLst>
                                          <p:attrName>style.color</p:attrName>
                                        </p:attrNameLst>
                                      </p:cBhvr>
                                      <p:by>
                                        <p:hsl h="7200000" s="0" l="0"/>
                                      </p:by>
                                    </p:animClr>
                                    <p:animClr clrSpc="hsl" dir="cw">
                                      <p:cBhvr>
                                        <p:cTn id="17" dur="1000" fill="hold"/>
                                        <p:tgtEl>
                                          <p:spTgt spid="44"/>
                                        </p:tgtEl>
                                        <p:attrNameLst>
                                          <p:attrName>fillcolor</p:attrName>
                                        </p:attrNameLst>
                                      </p:cBhvr>
                                      <p:by>
                                        <p:hsl h="7200000" s="0" l="0"/>
                                      </p:by>
                                    </p:animClr>
                                    <p:animClr clrSpc="hsl" dir="cw">
                                      <p:cBhvr>
                                        <p:cTn id="18" dur="1000" fill="hold"/>
                                        <p:tgtEl>
                                          <p:spTgt spid="44"/>
                                        </p:tgtEl>
                                        <p:attrNameLst>
                                          <p:attrName>stroke.color</p:attrName>
                                        </p:attrNameLst>
                                      </p:cBhvr>
                                      <p:by>
                                        <p:hsl h="7200000" s="0" l="0"/>
                                      </p:by>
                                    </p:animClr>
                                    <p:set>
                                      <p:cBhvr>
                                        <p:cTn id="19" dur="1000" fill="hold"/>
                                        <p:tgtEl>
                                          <p:spTgt spid="44"/>
                                        </p:tgtEl>
                                        <p:attrNameLst>
                                          <p:attrName>fill.type</p:attrName>
                                        </p:attrNameLst>
                                      </p:cBhvr>
                                      <p:to>
                                        <p:strVal val="solid"/>
                                      </p:to>
                                    </p:set>
                                  </p:childTnLst>
                                </p:cTn>
                              </p:par>
                              <p:par>
                                <p:cTn id="20" presetID="21" presetClass="emph" presetSubtype="0" repeatCount="indefinite" fill="hold" nodeType="withEffect">
                                  <p:stCondLst>
                                    <p:cond delay="0"/>
                                  </p:stCondLst>
                                  <p:endCondLst>
                                    <p:cond evt="onNext" delay="0">
                                      <p:tgtEl>
                                        <p:sldTgt/>
                                      </p:tgtEl>
                                    </p:cond>
                                  </p:endCondLst>
                                  <p:childTnLst>
                                    <p:animClr clrSpc="hsl" dir="cw">
                                      <p:cBhvr override="childStyle">
                                        <p:cTn id="21" dur="1000" fill="hold"/>
                                        <p:tgtEl>
                                          <p:spTgt spid="45"/>
                                        </p:tgtEl>
                                        <p:attrNameLst>
                                          <p:attrName>style.color</p:attrName>
                                        </p:attrNameLst>
                                      </p:cBhvr>
                                      <p:by>
                                        <p:hsl h="7200000" s="0" l="0"/>
                                      </p:by>
                                    </p:animClr>
                                    <p:animClr clrSpc="hsl" dir="cw">
                                      <p:cBhvr>
                                        <p:cTn id="22" dur="1000" fill="hold"/>
                                        <p:tgtEl>
                                          <p:spTgt spid="45"/>
                                        </p:tgtEl>
                                        <p:attrNameLst>
                                          <p:attrName>fillcolor</p:attrName>
                                        </p:attrNameLst>
                                      </p:cBhvr>
                                      <p:by>
                                        <p:hsl h="7200000" s="0" l="0"/>
                                      </p:by>
                                    </p:animClr>
                                    <p:animClr clrSpc="hsl" dir="cw">
                                      <p:cBhvr>
                                        <p:cTn id="23" dur="1000" fill="hold"/>
                                        <p:tgtEl>
                                          <p:spTgt spid="45"/>
                                        </p:tgtEl>
                                        <p:attrNameLst>
                                          <p:attrName>stroke.color</p:attrName>
                                        </p:attrNameLst>
                                      </p:cBhvr>
                                      <p:by>
                                        <p:hsl h="7200000" s="0" l="0"/>
                                      </p:by>
                                    </p:animClr>
                                    <p:set>
                                      <p:cBhvr>
                                        <p:cTn id="24" dur="1000" fill="hold"/>
                                        <p:tgtEl>
                                          <p:spTgt spid="45"/>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1" presetClass="emph" presetSubtype="0" repeatCount="indefinite" fill="hold" nodeType="clickEffect">
                                  <p:stCondLst>
                                    <p:cond delay="0"/>
                                  </p:stCondLst>
                                  <p:childTnLst>
                                    <p:animClr clrSpc="hsl" dir="cw">
                                      <p:cBhvr override="childStyle">
                                        <p:cTn id="28" dur="1000" fill="hold"/>
                                        <p:tgtEl>
                                          <p:spTgt spid="59"/>
                                        </p:tgtEl>
                                        <p:attrNameLst>
                                          <p:attrName>style.color</p:attrName>
                                        </p:attrNameLst>
                                      </p:cBhvr>
                                      <p:by>
                                        <p:hsl h="7200000" s="0" l="0"/>
                                      </p:by>
                                    </p:animClr>
                                    <p:animClr clrSpc="hsl" dir="cw">
                                      <p:cBhvr>
                                        <p:cTn id="29" dur="1000" fill="hold"/>
                                        <p:tgtEl>
                                          <p:spTgt spid="59"/>
                                        </p:tgtEl>
                                        <p:attrNameLst>
                                          <p:attrName>fillcolor</p:attrName>
                                        </p:attrNameLst>
                                      </p:cBhvr>
                                      <p:by>
                                        <p:hsl h="7200000" s="0" l="0"/>
                                      </p:by>
                                    </p:animClr>
                                    <p:animClr clrSpc="hsl" dir="cw">
                                      <p:cBhvr>
                                        <p:cTn id="30" dur="1000" fill="hold"/>
                                        <p:tgtEl>
                                          <p:spTgt spid="59"/>
                                        </p:tgtEl>
                                        <p:attrNameLst>
                                          <p:attrName>stroke.color</p:attrName>
                                        </p:attrNameLst>
                                      </p:cBhvr>
                                      <p:by>
                                        <p:hsl h="7200000" s="0" l="0"/>
                                      </p:by>
                                    </p:animClr>
                                    <p:set>
                                      <p:cBhvr>
                                        <p:cTn id="31" dur="1000" fill="hold"/>
                                        <p:tgtEl>
                                          <p:spTgt spid="59"/>
                                        </p:tgtEl>
                                        <p:attrNameLst>
                                          <p:attrName>fill.type</p:attrName>
                                        </p:attrNameLst>
                                      </p:cBhvr>
                                      <p:to>
                                        <p:strVal val="solid"/>
                                      </p:to>
                                    </p:set>
                                  </p:childTnLst>
                                </p:cTn>
                              </p:par>
                              <p:par>
                                <p:cTn id="32" presetID="21" presetClass="emph" presetSubtype="0" repeatCount="indefinite" fill="hold" nodeType="withEffect">
                                  <p:stCondLst>
                                    <p:cond delay="0"/>
                                  </p:stCondLst>
                                  <p:childTnLst>
                                    <p:animClr clrSpc="hsl" dir="cw">
                                      <p:cBhvr override="childStyle">
                                        <p:cTn id="33" dur="1000" fill="hold"/>
                                        <p:tgtEl>
                                          <p:spTgt spid="58"/>
                                        </p:tgtEl>
                                        <p:attrNameLst>
                                          <p:attrName>style.color</p:attrName>
                                        </p:attrNameLst>
                                      </p:cBhvr>
                                      <p:by>
                                        <p:hsl h="7200000" s="0" l="0"/>
                                      </p:by>
                                    </p:animClr>
                                    <p:animClr clrSpc="hsl" dir="cw">
                                      <p:cBhvr>
                                        <p:cTn id="34" dur="1000" fill="hold"/>
                                        <p:tgtEl>
                                          <p:spTgt spid="58"/>
                                        </p:tgtEl>
                                        <p:attrNameLst>
                                          <p:attrName>fillcolor</p:attrName>
                                        </p:attrNameLst>
                                      </p:cBhvr>
                                      <p:by>
                                        <p:hsl h="7200000" s="0" l="0"/>
                                      </p:by>
                                    </p:animClr>
                                    <p:animClr clrSpc="hsl" dir="cw">
                                      <p:cBhvr>
                                        <p:cTn id="35" dur="1000" fill="hold"/>
                                        <p:tgtEl>
                                          <p:spTgt spid="58"/>
                                        </p:tgtEl>
                                        <p:attrNameLst>
                                          <p:attrName>stroke.color</p:attrName>
                                        </p:attrNameLst>
                                      </p:cBhvr>
                                      <p:by>
                                        <p:hsl h="7200000" s="0" l="0"/>
                                      </p:by>
                                    </p:animClr>
                                    <p:set>
                                      <p:cBhvr>
                                        <p:cTn id="36" dur="1000" fill="hold"/>
                                        <p:tgtEl>
                                          <p:spTgt spid="58"/>
                                        </p:tgtEl>
                                        <p:attrNameLst>
                                          <p:attrName>fill.type</p:attrName>
                                        </p:attrNameLst>
                                      </p:cBhvr>
                                      <p:to>
                                        <p:strVal val="solid"/>
                                      </p:to>
                                    </p:set>
                                  </p:childTnLst>
                                </p:cTn>
                              </p:par>
                              <p:par>
                                <p:cTn id="37" presetID="21" presetClass="emph" presetSubtype="0" repeatCount="indefinite" fill="hold" nodeType="withEffect">
                                  <p:stCondLst>
                                    <p:cond delay="0"/>
                                  </p:stCondLst>
                                  <p:childTnLst>
                                    <p:animClr clrSpc="hsl" dir="cw">
                                      <p:cBhvr override="childStyle">
                                        <p:cTn id="38" dur="1000" fill="hold"/>
                                        <p:tgtEl>
                                          <p:spTgt spid="57"/>
                                        </p:tgtEl>
                                        <p:attrNameLst>
                                          <p:attrName>style.color</p:attrName>
                                        </p:attrNameLst>
                                      </p:cBhvr>
                                      <p:by>
                                        <p:hsl h="7200000" s="0" l="0"/>
                                      </p:by>
                                    </p:animClr>
                                    <p:animClr clrSpc="hsl" dir="cw">
                                      <p:cBhvr>
                                        <p:cTn id="39" dur="1000" fill="hold"/>
                                        <p:tgtEl>
                                          <p:spTgt spid="57"/>
                                        </p:tgtEl>
                                        <p:attrNameLst>
                                          <p:attrName>fillcolor</p:attrName>
                                        </p:attrNameLst>
                                      </p:cBhvr>
                                      <p:by>
                                        <p:hsl h="7200000" s="0" l="0"/>
                                      </p:by>
                                    </p:animClr>
                                    <p:animClr clrSpc="hsl" dir="cw">
                                      <p:cBhvr>
                                        <p:cTn id="40" dur="1000" fill="hold"/>
                                        <p:tgtEl>
                                          <p:spTgt spid="57"/>
                                        </p:tgtEl>
                                        <p:attrNameLst>
                                          <p:attrName>stroke.color</p:attrName>
                                        </p:attrNameLst>
                                      </p:cBhvr>
                                      <p:by>
                                        <p:hsl h="7200000" s="0" l="0"/>
                                      </p:by>
                                    </p:animClr>
                                    <p:set>
                                      <p:cBhvr>
                                        <p:cTn id="41" dur="1000" fill="hold"/>
                                        <p:tgtEl>
                                          <p:spTgt spid="57"/>
                                        </p:tgtEl>
                                        <p:attrNameLst>
                                          <p:attrName>fill.type</p:attrName>
                                        </p:attrNameLst>
                                      </p:cBhvr>
                                      <p:to>
                                        <p:strVal val="solid"/>
                                      </p:to>
                                    </p:set>
                                  </p:childTnLst>
                                </p:cTn>
                              </p:par>
                              <p:par>
                                <p:cTn id="42" presetID="21" presetClass="emph" presetSubtype="0" repeatCount="indefinite" fill="hold" nodeType="withEffect">
                                  <p:stCondLst>
                                    <p:cond delay="0"/>
                                  </p:stCondLst>
                                  <p:childTnLst>
                                    <p:animClr clrSpc="hsl" dir="cw">
                                      <p:cBhvr override="childStyle">
                                        <p:cTn id="43" dur="1000" fill="hold"/>
                                        <p:tgtEl>
                                          <p:spTgt spid="1830"/>
                                        </p:tgtEl>
                                        <p:attrNameLst>
                                          <p:attrName>style.color</p:attrName>
                                        </p:attrNameLst>
                                      </p:cBhvr>
                                      <p:by>
                                        <p:hsl h="7200000" s="0" l="0"/>
                                      </p:by>
                                    </p:animClr>
                                    <p:animClr clrSpc="hsl" dir="cw">
                                      <p:cBhvr>
                                        <p:cTn id="44" dur="1000" fill="hold"/>
                                        <p:tgtEl>
                                          <p:spTgt spid="1830"/>
                                        </p:tgtEl>
                                        <p:attrNameLst>
                                          <p:attrName>fillcolor</p:attrName>
                                        </p:attrNameLst>
                                      </p:cBhvr>
                                      <p:by>
                                        <p:hsl h="7200000" s="0" l="0"/>
                                      </p:by>
                                    </p:animClr>
                                    <p:animClr clrSpc="hsl" dir="cw">
                                      <p:cBhvr>
                                        <p:cTn id="45" dur="1000" fill="hold"/>
                                        <p:tgtEl>
                                          <p:spTgt spid="1830"/>
                                        </p:tgtEl>
                                        <p:attrNameLst>
                                          <p:attrName>stroke.color</p:attrName>
                                        </p:attrNameLst>
                                      </p:cBhvr>
                                      <p:by>
                                        <p:hsl h="7200000" s="0" l="0"/>
                                      </p:by>
                                    </p:animClr>
                                    <p:set>
                                      <p:cBhvr>
                                        <p:cTn id="46" dur="1000" fill="hold"/>
                                        <p:tgtEl>
                                          <p:spTgt spid="1830"/>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0" presetClass="entr" presetSubtype="0" fill="hold"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edge">
                                      <p:cBhvr>
                                        <p:cTn id="51" dur="2000"/>
                                        <p:tgtEl>
                                          <p:spTgt spid="65"/>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mph" presetSubtype="0" fill="hold" nodeType="clickEffect">
                                  <p:stCondLst>
                                    <p:cond delay="0"/>
                                  </p:stCondLst>
                                  <p:childTnLst>
                                    <p:animClr clrSpc="hsl" dir="cw">
                                      <p:cBhvr override="childStyle">
                                        <p:cTn id="55" dur="500" fill="hold"/>
                                        <p:tgtEl>
                                          <p:spTgt spid="65"/>
                                        </p:tgtEl>
                                        <p:attrNameLst>
                                          <p:attrName>style.color</p:attrName>
                                        </p:attrNameLst>
                                      </p:cBhvr>
                                      <p:by>
                                        <p:hsl h="7200000" s="0" l="0"/>
                                      </p:by>
                                    </p:animClr>
                                    <p:animClr clrSpc="hsl" dir="cw">
                                      <p:cBhvr>
                                        <p:cTn id="56" dur="500" fill="hold"/>
                                        <p:tgtEl>
                                          <p:spTgt spid="65"/>
                                        </p:tgtEl>
                                        <p:attrNameLst>
                                          <p:attrName>fillcolor</p:attrName>
                                        </p:attrNameLst>
                                      </p:cBhvr>
                                      <p:by>
                                        <p:hsl h="7200000" s="0" l="0"/>
                                      </p:by>
                                    </p:animClr>
                                    <p:animClr clrSpc="hsl" dir="cw">
                                      <p:cBhvr>
                                        <p:cTn id="57" dur="500" fill="hold"/>
                                        <p:tgtEl>
                                          <p:spTgt spid="65"/>
                                        </p:tgtEl>
                                        <p:attrNameLst>
                                          <p:attrName>stroke.color</p:attrName>
                                        </p:attrNameLst>
                                      </p:cBhvr>
                                      <p:by>
                                        <p:hsl h="7200000" s="0" l="0"/>
                                      </p:by>
                                    </p:animClr>
                                    <p:set>
                                      <p:cBhvr>
                                        <p:cTn id="58" dur="500" fill="hold"/>
                                        <p:tgtEl>
                                          <p:spTgt spid="65"/>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1" presetClass="emph" presetSubtype="0" repeatCount="indefinite" fill="hold" nodeType="clickEffect">
                                  <p:stCondLst>
                                    <p:cond delay="0"/>
                                  </p:stCondLst>
                                  <p:childTnLst>
                                    <p:animClr clrSpc="hsl" dir="cw">
                                      <p:cBhvr override="childStyle">
                                        <p:cTn id="62" dur="1000" fill="hold"/>
                                        <p:tgtEl>
                                          <p:spTgt spid="76"/>
                                        </p:tgtEl>
                                        <p:attrNameLst>
                                          <p:attrName>style.color</p:attrName>
                                        </p:attrNameLst>
                                      </p:cBhvr>
                                      <p:by>
                                        <p:hsl h="7200000" s="0" l="0"/>
                                      </p:by>
                                    </p:animClr>
                                    <p:animClr clrSpc="hsl" dir="cw">
                                      <p:cBhvr>
                                        <p:cTn id="63" dur="1000" fill="hold"/>
                                        <p:tgtEl>
                                          <p:spTgt spid="76"/>
                                        </p:tgtEl>
                                        <p:attrNameLst>
                                          <p:attrName>fillcolor</p:attrName>
                                        </p:attrNameLst>
                                      </p:cBhvr>
                                      <p:by>
                                        <p:hsl h="7200000" s="0" l="0"/>
                                      </p:by>
                                    </p:animClr>
                                    <p:animClr clrSpc="hsl" dir="cw">
                                      <p:cBhvr>
                                        <p:cTn id="64" dur="1000" fill="hold"/>
                                        <p:tgtEl>
                                          <p:spTgt spid="76"/>
                                        </p:tgtEl>
                                        <p:attrNameLst>
                                          <p:attrName>stroke.color</p:attrName>
                                        </p:attrNameLst>
                                      </p:cBhvr>
                                      <p:by>
                                        <p:hsl h="7200000" s="0" l="0"/>
                                      </p:by>
                                    </p:animClr>
                                    <p:set>
                                      <p:cBhvr>
                                        <p:cTn id="65" dur="1000" fill="hold"/>
                                        <p:tgtEl>
                                          <p:spTgt spid="76"/>
                                        </p:tgtEl>
                                        <p:attrNameLst>
                                          <p:attrName>fill.type</p:attrName>
                                        </p:attrNameLst>
                                      </p:cBhvr>
                                      <p:to>
                                        <p:strVal val="solid"/>
                                      </p:to>
                                    </p:set>
                                  </p:childTnLst>
                                </p:cTn>
                              </p:par>
                              <p:par>
                                <p:cTn id="66" presetID="21" presetClass="emph" presetSubtype="0" repeatCount="indefinite" fill="hold" nodeType="withEffect">
                                  <p:stCondLst>
                                    <p:cond delay="0"/>
                                  </p:stCondLst>
                                  <p:childTnLst>
                                    <p:animClr clrSpc="hsl" dir="cw">
                                      <p:cBhvr override="childStyle">
                                        <p:cTn id="67" dur="1000" fill="hold"/>
                                        <p:tgtEl>
                                          <p:spTgt spid="77"/>
                                        </p:tgtEl>
                                        <p:attrNameLst>
                                          <p:attrName>style.color</p:attrName>
                                        </p:attrNameLst>
                                      </p:cBhvr>
                                      <p:by>
                                        <p:hsl h="7200000" s="0" l="0"/>
                                      </p:by>
                                    </p:animClr>
                                    <p:animClr clrSpc="hsl" dir="cw">
                                      <p:cBhvr>
                                        <p:cTn id="68" dur="1000" fill="hold"/>
                                        <p:tgtEl>
                                          <p:spTgt spid="77"/>
                                        </p:tgtEl>
                                        <p:attrNameLst>
                                          <p:attrName>fillcolor</p:attrName>
                                        </p:attrNameLst>
                                      </p:cBhvr>
                                      <p:by>
                                        <p:hsl h="7200000" s="0" l="0"/>
                                      </p:by>
                                    </p:animClr>
                                    <p:animClr clrSpc="hsl" dir="cw">
                                      <p:cBhvr>
                                        <p:cTn id="69" dur="1000" fill="hold"/>
                                        <p:tgtEl>
                                          <p:spTgt spid="77"/>
                                        </p:tgtEl>
                                        <p:attrNameLst>
                                          <p:attrName>stroke.color</p:attrName>
                                        </p:attrNameLst>
                                      </p:cBhvr>
                                      <p:by>
                                        <p:hsl h="7200000" s="0" l="0"/>
                                      </p:by>
                                    </p:animClr>
                                    <p:set>
                                      <p:cBhvr>
                                        <p:cTn id="70" dur="1000" fill="hold"/>
                                        <p:tgtEl>
                                          <p:spTgt spid="77"/>
                                        </p:tgtEl>
                                        <p:attrNameLst>
                                          <p:attrName>fill.type</p:attrName>
                                        </p:attrNameLst>
                                      </p:cBhvr>
                                      <p:to>
                                        <p:strVal val="solid"/>
                                      </p:to>
                                    </p:set>
                                  </p:childTnLst>
                                </p:cTn>
                              </p:par>
                              <p:par>
                                <p:cTn id="71" presetID="21" presetClass="emph" presetSubtype="0" repeatCount="indefinite" fill="hold" nodeType="withEffect">
                                  <p:stCondLst>
                                    <p:cond delay="0"/>
                                  </p:stCondLst>
                                  <p:childTnLst>
                                    <p:animClr clrSpc="hsl" dir="cw">
                                      <p:cBhvr override="childStyle">
                                        <p:cTn id="72" dur="1000" fill="hold"/>
                                        <p:tgtEl>
                                          <p:spTgt spid="78"/>
                                        </p:tgtEl>
                                        <p:attrNameLst>
                                          <p:attrName>style.color</p:attrName>
                                        </p:attrNameLst>
                                      </p:cBhvr>
                                      <p:by>
                                        <p:hsl h="7200000" s="0" l="0"/>
                                      </p:by>
                                    </p:animClr>
                                    <p:animClr clrSpc="hsl" dir="cw">
                                      <p:cBhvr>
                                        <p:cTn id="73" dur="1000" fill="hold"/>
                                        <p:tgtEl>
                                          <p:spTgt spid="78"/>
                                        </p:tgtEl>
                                        <p:attrNameLst>
                                          <p:attrName>fillcolor</p:attrName>
                                        </p:attrNameLst>
                                      </p:cBhvr>
                                      <p:by>
                                        <p:hsl h="7200000" s="0" l="0"/>
                                      </p:by>
                                    </p:animClr>
                                    <p:animClr clrSpc="hsl" dir="cw">
                                      <p:cBhvr>
                                        <p:cTn id="74" dur="1000" fill="hold"/>
                                        <p:tgtEl>
                                          <p:spTgt spid="78"/>
                                        </p:tgtEl>
                                        <p:attrNameLst>
                                          <p:attrName>stroke.color</p:attrName>
                                        </p:attrNameLst>
                                      </p:cBhvr>
                                      <p:by>
                                        <p:hsl h="7200000" s="0" l="0"/>
                                      </p:by>
                                    </p:animClr>
                                    <p:set>
                                      <p:cBhvr>
                                        <p:cTn id="75" dur="1000" fill="hold"/>
                                        <p:tgtEl>
                                          <p:spTgt spid="78"/>
                                        </p:tgtEl>
                                        <p:attrNameLst>
                                          <p:attrName>fill.type</p:attrName>
                                        </p:attrNameLst>
                                      </p:cBhvr>
                                      <p:to>
                                        <p:strVal val="solid"/>
                                      </p:to>
                                    </p:set>
                                  </p:childTnLst>
                                </p:cTn>
                              </p:par>
                              <p:par>
                                <p:cTn id="76" presetID="21" presetClass="emph" presetSubtype="0" repeatCount="indefinite" fill="hold" nodeType="withEffect">
                                  <p:stCondLst>
                                    <p:cond delay="0"/>
                                  </p:stCondLst>
                                  <p:childTnLst>
                                    <p:animClr clrSpc="hsl" dir="cw">
                                      <p:cBhvr override="childStyle">
                                        <p:cTn id="77" dur="1000" fill="hold"/>
                                        <p:tgtEl>
                                          <p:spTgt spid="79"/>
                                        </p:tgtEl>
                                        <p:attrNameLst>
                                          <p:attrName>style.color</p:attrName>
                                        </p:attrNameLst>
                                      </p:cBhvr>
                                      <p:by>
                                        <p:hsl h="7200000" s="0" l="0"/>
                                      </p:by>
                                    </p:animClr>
                                    <p:animClr clrSpc="hsl" dir="cw">
                                      <p:cBhvr>
                                        <p:cTn id="78" dur="1000" fill="hold"/>
                                        <p:tgtEl>
                                          <p:spTgt spid="79"/>
                                        </p:tgtEl>
                                        <p:attrNameLst>
                                          <p:attrName>fillcolor</p:attrName>
                                        </p:attrNameLst>
                                      </p:cBhvr>
                                      <p:by>
                                        <p:hsl h="7200000" s="0" l="0"/>
                                      </p:by>
                                    </p:animClr>
                                    <p:animClr clrSpc="hsl" dir="cw">
                                      <p:cBhvr>
                                        <p:cTn id="79" dur="1000" fill="hold"/>
                                        <p:tgtEl>
                                          <p:spTgt spid="79"/>
                                        </p:tgtEl>
                                        <p:attrNameLst>
                                          <p:attrName>stroke.color</p:attrName>
                                        </p:attrNameLst>
                                      </p:cBhvr>
                                      <p:by>
                                        <p:hsl h="7200000" s="0" l="0"/>
                                      </p:by>
                                    </p:animClr>
                                    <p:set>
                                      <p:cBhvr>
                                        <p:cTn id="80" dur="1000" fill="hold"/>
                                        <p:tgtEl>
                                          <p:spTgt spid="79"/>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down)">
                                      <p:cBhvr>
                                        <p:cTn id="85" dur="500"/>
                                        <p:tgtEl>
                                          <p:spTgt spid="68"/>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mph" presetSubtype="0" fill="hold" nodeType="clickEffect">
                                  <p:stCondLst>
                                    <p:cond delay="0"/>
                                  </p:stCondLst>
                                  <p:childTnLst>
                                    <p:animClr clrSpc="hsl" dir="cw">
                                      <p:cBhvr override="childStyle">
                                        <p:cTn id="89" dur="500" fill="hold"/>
                                        <p:tgtEl>
                                          <p:spTgt spid="68"/>
                                        </p:tgtEl>
                                        <p:attrNameLst>
                                          <p:attrName>style.color</p:attrName>
                                        </p:attrNameLst>
                                      </p:cBhvr>
                                      <p:by>
                                        <p:hsl h="7200000" s="0" l="0"/>
                                      </p:by>
                                    </p:animClr>
                                    <p:animClr clrSpc="hsl" dir="cw">
                                      <p:cBhvr>
                                        <p:cTn id="90" dur="500" fill="hold"/>
                                        <p:tgtEl>
                                          <p:spTgt spid="68"/>
                                        </p:tgtEl>
                                        <p:attrNameLst>
                                          <p:attrName>fillcolor</p:attrName>
                                        </p:attrNameLst>
                                      </p:cBhvr>
                                      <p:by>
                                        <p:hsl h="7200000" s="0" l="0"/>
                                      </p:by>
                                    </p:animClr>
                                    <p:animClr clrSpc="hsl" dir="cw">
                                      <p:cBhvr>
                                        <p:cTn id="91" dur="500" fill="hold"/>
                                        <p:tgtEl>
                                          <p:spTgt spid="68"/>
                                        </p:tgtEl>
                                        <p:attrNameLst>
                                          <p:attrName>stroke.color</p:attrName>
                                        </p:attrNameLst>
                                      </p:cBhvr>
                                      <p:by>
                                        <p:hsl h="7200000" s="0" l="0"/>
                                      </p:by>
                                    </p:animClr>
                                    <p:set>
                                      <p:cBhvr>
                                        <p:cTn id="92" dur="500" fill="hold"/>
                                        <p:tgtEl>
                                          <p:spTgt spid="68"/>
                                        </p:tgtEl>
                                        <p:attrNameLst>
                                          <p:attrName>fill.type</p:attrName>
                                        </p:attrNameLst>
                                      </p:cBhvr>
                                      <p:to>
                                        <p:strVal val="solid"/>
                                      </p:to>
                                    </p:se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barn(inVertical)">
                                      <p:cBhvr>
                                        <p:cTn id="9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4"/>
        <p:cNvGrpSpPr/>
        <p:nvPr/>
      </p:nvGrpSpPr>
      <p:grpSpPr>
        <a:xfrm>
          <a:off x="0" y="0"/>
          <a:ext cx="0" cy="0"/>
          <a:chOff x="0" y="0"/>
          <a:chExt cx="0" cy="0"/>
        </a:xfrm>
      </p:grpSpPr>
      <p:sp>
        <p:nvSpPr>
          <p:cNvPr id="1849" name="Google Shape;1849;p35"/>
          <p:cNvSpPr/>
          <p:nvPr/>
        </p:nvSpPr>
        <p:spPr>
          <a:xfrm>
            <a:off x="998452" y="152846"/>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0" name="Google Shape;1850;p35"/>
          <p:cNvSpPr/>
          <p:nvPr/>
        </p:nvSpPr>
        <p:spPr>
          <a:xfrm>
            <a:off x="364912" y="393485"/>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xmlns="" id="{954ADFB4-B1A1-46DB-A261-87518C50A360}"/>
              </a:ext>
            </a:extLst>
          </p:cNvPr>
          <p:cNvSpPr txBox="1"/>
          <p:nvPr/>
        </p:nvSpPr>
        <p:spPr>
          <a:xfrm>
            <a:off x="3579208" y="-208760"/>
            <a:ext cx="5012573" cy="1477328"/>
          </a:xfrm>
          <a:prstGeom prst="rect">
            <a:avLst/>
          </a:prstGeom>
          <a:noFill/>
        </p:spPr>
        <p:txBody>
          <a:bodyPr wrap="square">
            <a:spAutoFit/>
          </a:bodyPr>
          <a:lstStyle/>
          <a:p>
            <a:pPr algn="ctr">
              <a:lnSpc>
                <a:spcPct val="150000"/>
              </a:lnSpc>
              <a:spcAft>
                <a:spcPts val="1200"/>
              </a:spcAft>
            </a:pPr>
            <a:r>
              <a:rPr lang="en-US" sz="6000" b="1" kern="0" dirty="0">
                <a:solidFill>
                  <a:srgbClr val="00B050"/>
                </a:solidFill>
                <a:latin typeface="Times New Roman" panose="02020603050405020304" pitchFamily="18" charset="0"/>
                <a:cs typeface="Times New Roman" panose="02020603050405020304" pitchFamily="18" charset="0"/>
              </a:rPr>
              <a:t>VẬN DỤNG </a:t>
            </a:r>
            <a:endParaRPr lang="en-US" sz="6000" b="1" kern="0" dirty="0">
              <a:solidFill>
                <a:schemeClr val="accent3">
                  <a:lumMod val="75000"/>
                </a:schemeClr>
              </a:solidFill>
              <a:latin typeface="Times New Roman" panose="02020603050405020304" pitchFamily="18" charset="0"/>
              <a:cs typeface="Times New Roman" panose="02020603050405020304" pitchFamily="18" charset="0"/>
            </a:endParaRPr>
          </a:p>
        </p:txBody>
      </p:sp>
      <p:grpSp>
        <p:nvGrpSpPr>
          <p:cNvPr id="8" name="Google Shape;214;p33">
            <a:extLst>
              <a:ext uri="{FF2B5EF4-FFF2-40B4-BE49-F238E27FC236}">
                <a16:creationId xmlns:a16="http://schemas.microsoft.com/office/drawing/2014/main" xmlns="" id="{334C548C-9F2A-45A4-8EB6-3CC439F99987}"/>
              </a:ext>
            </a:extLst>
          </p:cNvPr>
          <p:cNvGrpSpPr/>
          <p:nvPr/>
        </p:nvGrpSpPr>
        <p:grpSpPr>
          <a:xfrm>
            <a:off x="1872202" y="578522"/>
            <a:ext cx="856839" cy="1096111"/>
            <a:chOff x="2595550" y="974575"/>
            <a:chExt cx="2417875" cy="3766925"/>
          </a:xfrm>
          <a:solidFill>
            <a:srgbClr val="FB6E6E"/>
          </a:solidFill>
        </p:grpSpPr>
        <p:sp>
          <p:nvSpPr>
            <p:cNvPr id="9" name="Google Shape;215;p33">
              <a:extLst>
                <a:ext uri="{FF2B5EF4-FFF2-40B4-BE49-F238E27FC236}">
                  <a16:creationId xmlns:a16="http://schemas.microsoft.com/office/drawing/2014/main" xmlns="" id="{C0B7E5BA-8B22-4064-A3DC-6C67EDA3A584}"/>
                </a:ext>
              </a:extLst>
            </p:cNvPr>
            <p:cNvSpPr/>
            <p:nvPr/>
          </p:nvSpPr>
          <p:spPr>
            <a:xfrm>
              <a:off x="2595550" y="974575"/>
              <a:ext cx="2417875" cy="2956125"/>
            </a:xfrm>
            <a:custGeom>
              <a:avLst/>
              <a:gdLst/>
              <a:ahLst/>
              <a:cxnLst/>
              <a:rect l="l" t="t" r="r" b="b"/>
              <a:pathLst>
                <a:path w="96715" h="118245" extrusionOk="0">
                  <a:moveTo>
                    <a:pt x="48687" y="0"/>
                  </a:moveTo>
                  <a:cubicBezTo>
                    <a:pt x="48046" y="0"/>
                    <a:pt x="47403" y="13"/>
                    <a:pt x="46756" y="39"/>
                  </a:cubicBezTo>
                  <a:cubicBezTo>
                    <a:pt x="22289" y="1040"/>
                    <a:pt x="2215" y="21280"/>
                    <a:pt x="751" y="46497"/>
                  </a:cubicBezTo>
                  <a:cubicBezTo>
                    <a:pt x="1" y="59594"/>
                    <a:pt x="4180" y="71679"/>
                    <a:pt x="11561" y="80942"/>
                  </a:cubicBezTo>
                  <a:cubicBezTo>
                    <a:pt x="19491" y="90896"/>
                    <a:pt x="26611" y="101492"/>
                    <a:pt x="32338" y="112934"/>
                  </a:cubicBezTo>
                  <a:lnTo>
                    <a:pt x="34993" y="118244"/>
                  </a:lnTo>
                  <a:lnTo>
                    <a:pt x="62389" y="118244"/>
                  </a:lnTo>
                  <a:lnTo>
                    <a:pt x="64913" y="113220"/>
                  </a:lnTo>
                  <a:cubicBezTo>
                    <a:pt x="70652" y="101707"/>
                    <a:pt x="77772" y="91003"/>
                    <a:pt x="85761" y="81014"/>
                  </a:cubicBezTo>
                  <a:cubicBezTo>
                    <a:pt x="92607" y="72465"/>
                    <a:pt x="96715" y="61499"/>
                    <a:pt x="96715" y="49534"/>
                  </a:cubicBezTo>
                  <a:cubicBezTo>
                    <a:pt x="96715" y="22179"/>
                    <a:pt x="75216" y="0"/>
                    <a:pt x="48687"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0" name="Google Shape;216;p33">
              <a:extLst>
                <a:ext uri="{FF2B5EF4-FFF2-40B4-BE49-F238E27FC236}">
                  <a16:creationId xmlns:a16="http://schemas.microsoft.com/office/drawing/2014/main" xmlns="" id="{EC9698DC-630C-400F-B881-209A99A92184}"/>
                </a:ext>
              </a:extLst>
            </p:cNvPr>
            <p:cNvSpPr/>
            <p:nvPr/>
          </p:nvSpPr>
          <p:spPr>
            <a:xfrm>
              <a:off x="2866425" y="974575"/>
              <a:ext cx="1879725" cy="2956125"/>
            </a:xfrm>
            <a:custGeom>
              <a:avLst/>
              <a:gdLst/>
              <a:ahLst/>
              <a:cxnLst/>
              <a:rect l="l" t="t" r="r" b="b"/>
              <a:pathLst>
                <a:path w="75189" h="118245" extrusionOk="0">
                  <a:moveTo>
                    <a:pt x="37850" y="0"/>
                  </a:moveTo>
                  <a:cubicBezTo>
                    <a:pt x="37352" y="0"/>
                    <a:pt x="36852" y="13"/>
                    <a:pt x="36350" y="39"/>
                  </a:cubicBezTo>
                  <a:cubicBezTo>
                    <a:pt x="17336" y="1040"/>
                    <a:pt x="1727" y="21280"/>
                    <a:pt x="596" y="46497"/>
                  </a:cubicBezTo>
                  <a:cubicBezTo>
                    <a:pt x="0" y="59594"/>
                    <a:pt x="3251" y="71679"/>
                    <a:pt x="8989" y="80942"/>
                  </a:cubicBezTo>
                  <a:cubicBezTo>
                    <a:pt x="15157" y="90896"/>
                    <a:pt x="20693" y="101492"/>
                    <a:pt x="25146" y="112934"/>
                  </a:cubicBezTo>
                  <a:lnTo>
                    <a:pt x="27206" y="118244"/>
                  </a:lnTo>
                  <a:lnTo>
                    <a:pt x="48506" y="118244"/>
                  </a:lnTo>
                  <a:lnTo>
                    <a:pt x="50459" y="113220"/>
                  </a:lnTo>
                  <a:cubicBezTo>
                    <a:pt x="54936" y="101707"/>
                    <a:pt x="60460" y="91003"/>
                    <a:pt x="66675" y="81014"/>
                  </a:cubicBezTo>
                  <a:cubicBezTo>
                    <a:pt x="71985" y="72465"/>
                    <a:pt x="75188" y="61499"/>
                    <a:pt x="75188" y="49534"/>
                  </a:cubicBezTo>
                  <a:cubicBezTo>
                    <a:pt x="75188" y="22179"/>
                    <a:pt x="58468" y="0"/>
                    <a:pt x="37850" y="0"/>
                  </a:cubicBezTo>
                  <a:close/>
                </a:path>
              </a:pathLst>
            </a:custGeom>
            <a:solidFill>
              <a:srgbClr val="00B05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1" name="Google Shape;217;p33">
              <a:extLst>
                <a:ext uri="{FF2B5EF4-FFF2-40B4-BE49-F238E27FC236}">
                  <a16:creationId xmlns:a16="http://schemas.microsoft.com/office/drawing/2014/main" xmlns="" id="{7D596A67-61ED-4B8B-8E42-34282AFEFB3C}"/>
                </a:ext>
              </a:extLst>
            </p:cNvPr>
            <p:cNvSpPr/>
            <p:nvPr/>
          </p:nvSpPr>
          <p:spPr>
            <a:xfrm>
              <a:off x="3202475" y="974575"/>
              <a:ext cx="1212375" cy="2956125"/>
            </a:xfrm>
            <a:custGeom>
              <a:avLst/>
              <a:gdLst/>
              <a:ahLst/>
              <a:cxnLst/>
              <a:rect l="l" t="t" r="r" b="b"/>
              <a:pathLst>
                <a:path w="48495" h="118245" extrusionOk="0">
                  <a:moveTo>
                    <a:pt x="24412" y="0"/>
                  </a:moveTo>
                  <a:cubicBezTo>
                    <a:pt x="24090" y="0"/>
                    <a:pt x="23768" y="13"/>
                    <a:pt x="23444" y="39"/>
                  </a:cubicBezTo>
                  <a:cubicBezTo>
                    <a:pt x="11180" y="1040"/>
                    <a:pt x="1120" y="21280"/>
                    <a:pt x="381" y="46497"/>
                  </a:cubicBezTo>
                  <a:cubicBezTo>
                    <a:pt x="0" y="59594"/>
                    <a:pt x="2096" y="71679"/>
                    <a:pt x="5799" y="80942"/>
                  </a:cubicBezTo>
                  <a:cubicBezTo>
                    <a:pt x="9775" y="90896"/>
                    <a:pt x="13347" y="101492"/>
                    <a:pt x="16217" y="112934"/>
                  </a:cubicBezTo>
                  <a:lnTo>
                    <a:pt x="17538" y="118244"/>
                  </a:lnTo>
                  <a:lnTo>
                    <a:pt x="31278" y="118244"/>
                  </a:lnTo>
                  <a:lnTo>
                    <a:pt x="32540" y="113220"/>
                  </a:lnTo>
                  <a:cubicBezTo>
                    <a:pt x="35421" y="101707"/>
                    <a:pt x="38993" y="91003"/>
                    <a:pt x="42994" y="81014"/>
                  </a:cubicBezTo>
                  <a:cubicBezTo>
                    <a:pt x="46423" y="72465"/>
                    <a:pt x="48495" y="61499"/>
                    <a:pt x="48495" y="49534"/>
                  </a:cubicBezTo>
                  <a:cubicBezTo>
                    <a:pt x="48495" y="22179"/>
                    <a:pt x="37711" y="0"/>
                    <a:pt x="24412"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2" name="Google Shape;218;p33">
              <a:extLst>
                <a:ext uri="{FF2B5EF4-FFF2-40B4-BE49-F238E27FC236}">
                  <a16:creationId xmlns:a16="http://schemas.microsoft.com/office/drawing/2014/main" xmlns="" id="{A8CF24B6-BD39-4DB3-9570-2B8C2A22B30C}"/>
                </a:ext>
              </a:extLst>
            </p:cNvPr>
            <p:cNvSpPr/>
            <p:nvPr/>
          </p:nvSpPr>
          <p:spPr>
            <a:xfrm>
              <a:off x="3560251" y="974575"/>
              <a:ext cx="501876" cy="2956124"/>
            </a:xfrm>
            <a:custGeom>
              <a:avLst/>
              <a:gdLst/>
              <a:ahLst/>
              <a:cxnLst/>
              <a:rect l="l" t="t" r="r" b="b"/>
              <a:pathLst>
                <a:path w="20075" h="118245" extrusionOk="0">
                  <a:moveTo>
                    <a:pt x="10104" y="0"/>
                  </a:moveTo>
                  <a:cubicBezTo>
                    <a:pt x="9972" y="0"/>
                    <a:pt x="9838" y="13"/>
                    <a:pt x="9704" y="39"/>
                  </a:cubicBezTo>
                  <a:cubicBezTo>
                    <a:pt x="4620" y="1040"/>
                    <a:pt x="453" y="21280"/>
                    <a:pt x="155" y="46497"/>
                  </a:cubicBezTo>
                  <a:cubicBezTo>
                    <a:pt x="1" y="59594"/>
                    <a:pt x="870" y="71679"/>
                    <a:pt x="2394" y="80942"/>
                  </a:cubicBezTo>
                  <a:cubicBezTo>
                    <a:pt x="4037" y="90896"/>
                    <a:pt x="5525" y="101492"/>
                    <a:pt x="6704" y="112934"/>
                  </a:cubicBezTo>
                  <a:lnTo>
                    <a:pt x="7263" y="118244"/>
                  </a:lnTo>
                  <a:lnTo>
                    <a:pt x="12943" y="118244"/>
                  </a:lnTo>
                  <a:lnTo>
                    <a:pt x="13467" y="113220"/>
                  </a:lnTo>
                  <a:cubicBezTo>
                    <a:pt x="14657" y="101707"/>
                    <a:pt x="16134" y="91003"/>
                    <a:pt x="17801" y="81014"/>
                  </a:cubicBezTo>
                  <a:cubicBezTo>
                    <a:pt x="19217" y="72465"/>
                    <a:pt x="20075" y="61499"/>
                    <a:pt x="20075" y="49534"/>
                  </a:cubicBezTo>
                  <a:cubicBezTo>
                    <a:pt x="20075" y="22179"/>
                    <a:pt x="15602" y="0"/>
                    <a:pt x="10104" y="0"/>
                  </a:cubicBezTo>
                  <a:close/>
                </a:path>
              </a:pathLst>
            </a:custGeom>
            <a:solidFill>
              <a:srgbClr val="FFFF0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3" name="Google Shape;219;p33">
              <a:extLst>
                <a:ext uri="{FF2B5EF4-FFF2-40B4-BE49-F238E27FC236}">
                  <a16:creationId xmlns:a16="http://schemas.microsoft.com/office/drawing/2014/main" xmlns="" id="{2E00C47C-749A-4DC0-8554-7AF406DF62B8}"/>
                </a:ext>
              </a:extLst>
            </p:cNvPr>
            <p:cNvSpPr/>
            <p:nvPr/>
          </p:nvSpPr>
          <p:spPr>
            <a:xfrm>
              <a:off x="3406375" y="3754450"/>
              <a:ext cx="812925" cy="176250"/>
            </a:xfrm>
            <a:custGeom>
              <a:avLst/>
              <a:gdLst/>
              <a:ahLst/>
              <a:cxnLst/>
              <a:rect l="l" t="t" r="r" b="b"/>
              <a:pathLst>
                <a:path w="32517" h="7050" extrusionOk="0">
                  <a:moveTo>
                    <a:pt x="16252" y="1"/>
                  </a:moveTo>
                  <a:cubicBezTo>
                    <a:pt x="9954" y="1"/>
                    <a:pt x="4239" y="739"/>
                    <a:pt x="0" y="1930"/>
                  </a:cubicBezTo>
                  <a:lnTo>
                    <a:pt x="2560" y="7049"/>
                  </a:lnTo>
                  <a:lnTo>
                    <a:pt x="29956" y="7049"/>
                  </a:lnTo>
                  <a:lnTo>
                    <a:pt x="32480" y="2025"/>
                  </a:lnTo>
                  <a:cubicBezTo>
                    <a:pt x="32492" y="1989"/>
                    <a:pt x="32504" y="1965"/>
                    <a:pt x="32516" y="1930"/>
                  </a:cubicBezTo>
                  <a:cubicBezTo>
                    <a:pt x="28277" y="739"/>
                    <a:pt x="22562" y="1"/>
                    <a:pt x="16252"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4" name="Google Shape;220;p33">
              <a:extLst>
                <a:ext uri="{FF2B5EF4-FFF2-40B4-BE49-F238E27FC236}">
                  <a16:creationId xmlns:a16="http://schemas.microsoft.com/office/drawing/2014/main" xmlns="" id="{FC45E4A2-DD36-4205-AC77-7E1F1A425C84}"/>
                </a:ext>
              </a:extLst>
            </p:cNvPr>
            <p:cNvSpPr/>
            <p:nvPr/>
          </p:nvSpPr>
          <p:spPr>
            <a:xfrm>
              <a:off x="3470350" y="3882450"/>
              <a:ext cx="684950" cy="96775"/>
            </a:xfrm>
            <a:custGeom>
              <a:avLst/>
              <a:gdLst/>
              <a:ahLst/>
              <a:cxnLst/>
              <a:rect l="l" t="t" r="r" b="b"/>
              <a:pathLst>
                <a:path w="27398" h="3871" extrusionOk="0">
                  <a:moveTo>
                    <a:pt x="13693" y="1"/>
                  </a:moveTo>
                  <a:cubicBezTo>
                    <a:pt x="6133" y="1"/>
                    <a:pt x="1" y="870"/>
                    <a:pt x="1" y="1929"/>
                  </a:cubicBezTo>
                  <a:cubicBezTo>
                    <a:pt x="1" y="3001"/>
                    <a:pt x="6133" y="3870"/>
                    <a:pt x="13693" y="3870"/>
                  </a:cubicBezTo>
                  <a:cubicBezTo>
                    <a:pt x="21266" y="3870"/>
                    <a:pt x="27397" y="3001"/>
                    <a:pt x="27397" y="1929"/>
                  </a:cubicBezTo>
                  <a:cubicBezTo>
                    <a:pt x="27397" y="870"/>
                    <a:pt x="21266" y="1"/>
                    <a:pt x="13693"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5" name="Google Shape;221;p33">
              <a:extLst>
                <a:ext uri="{FF2B5EF4-FFF2-40B4-BE49-F238E27FC236}">
                  <a16:creationId xmlns:a16="http://schemas.microsoft.com/office/drawing/2014/main" xmlns="" id="{15D6FE87-C0CB-4AA1-BBA6-99A6535F387C}"/>
                </a:ext>
              </a:extLst>
            </p:cNvPr>
            <p:cNvSpPr/>
            <p:nvPr/>
          </p:nvSpPr>
          <p:spPr>
            <a:xfrm>
              <a:off x="3491200" y="3930675"/>
              <a:ext cx="65500" cy="381925"/>
            </a:xfrm>
            <a:custGeom>
              <a:avLst/>
              <a:gdLst/>
              <a:ahLst/>
              <a:cxnLst/>
              <a:rect l="l" t="t" r="r" b="b"/>
              <a:pathLst>
                <a:path w="2620" h="15277" fill="none" extrusionOk="0">
                  <a:moveTo>
                    <a:pt x="0" y="0"/>
                  </a:moveTo>
                  <a:lnTo>
                    <a:pt x="262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6" name="Google Shape;222;p33">
              <a:extLst>
                <a:ext uri="{FF2B5EF4-FFF2-40B4-BE49-F238E27FC236}">
                  <a16:creationId xmlns:a16="http://schemas.microsoft.com/office/drawing/2014/main" xmlns="" id="{D50A091F-9C0C-45F0-9030-9DA8EBC06F7D}"/>
                </a:ext>
              </a:extLst>
            </p:cNvPr>
            <p:cNvSpPr/>
            <p:nvPr/>
          </p:nvSpPr>
          <p:spPr>
            <a:xfrm>
              <a:off x="3648350" y="3930675"/>
              <a:ext cx="42600" cy="384600"/>
            </a:xfrm>
            <a:custGeom>
              <a:avLst/>
              <a:gdLst/>
              <a:ahLst/>
              <a:cxnLst/>
              <a:rect l="l" t="t" r="r" b="b"/>
              <a:pathLst>
                <a:path w="1704" h="15384" fill="none" extrusionOk="0">
                  <a:moveTo>
                    <a:pt x="1" y="0"/>
                  </a:moveTo>
                  <a:lnTo>
                    <a:pt x="1704"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7" name="Google Shape;223;p33">
              <a:extLst>
                <a:ext uri="{FF2B5EF4-FFF2-40B4-BE49-F238E27FC236}">
                  <a16:creationId xmlns:a16="http://schemas.microsoft.com/office/drawing/2014/main" xmlns="" id="{2C7C816E-FEE2-4B54-97C5-2CA579B66E5E}"/>
                </a:ext>
              </a:extLst>
            </p:cNvPr>
            <p:cNvSpPr/>
            <p:nvPr/>
          </p:nvSpPr>
          <p:spPr>
            <a:xfrm>
              <a:off x="4068950" y="3930675"/>
              <a:ext cx="65500" cy="381925"/>
            </a:xfrm>
            <a:custGeom>
              <a:avLst/>
              <a:gdLst/>
              <a:ahLst/>
              <a:cxnLst/>
              <a:rect l="l" t="t" r="r" b="b"/>
              <a:pathLst>
                <a:path w="2620" h="15277" fill="none" extrusionOk="0">
                  <a:moveTo>
                    <a:pt x="2620" y="0"/>
                  </a:moveTo>
                  <a:lnTo>
                    <a:pt x="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8" name="Google Shape;224;p33">
              <a:extLst>
                <a:ext uri="{FF2B5EF4-FFF2-40B4-BE49-F238E27FC236}">
                  <a16:creationId xmlns:a16="http://schemas.microsoft.com/office/drawing/2014/main" xmlns="" id="{E7505C4C-3729-4665-8F6F-F004AE0DAD05}"/>
                </a:ext>
              </a:extLst>
            </p:cNvPr>
            <p:cNvSpPr/>
            <p:nvPr/>
          </p:nvSpPr>
          <p:spPr>
            <a:xfrm>
              <a:off x="3934700" y="3930675"/>
              <a:ext cx="42600" cy="384600"/>
            </a:xfrm>
            <a:custGeom>
              <a:avLst/>
              <a:gdLst/>
              <a:ahLst/>
              <a:cxnLst/>
              <a:rect l="l" t="t" r="r" b="b"/>
              <a:pathLst>
                <a:path w="1704" h="15384" fill="none" extrusionOk="0">
                  <a:moveTo>
                    <a:pt x="1703" y="0"/>
                  </a:moveTo>
                  <a:lnTo>
                    <a:pt x="1"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9" name="Google Shape;225;p33">
              <a:extLst>
                <a:ext uri="{FF2B5EF4-FFF2-40B4-BE49-F238E27FC236}">
                  <a16:creationId xmlns:a16="http://schemas.microsoft.com/office/drawing/2014/main" xmlns="" id="{A2C34109-C2E4-4C0A-B233-3144A38E5848}"/>
                </a:ext>
              </a:extLst>
            </p:cNvPr>
            <p:cNvSpPr/>
            <p:nvPr/>
          </p:nvSpPr>
          <p:spPr>
            <a:xfrm>
              <a:off x="3812675" y="3930675"/>
              <a:ext cx="25" cy="371800"/>
            </a:xfrm>
            <a:custGeom>
              <a:avLst/>
              <a:gdLst/>
              <a:ahLst/>
              <a:cxnLst/>
              <a:rect l="l" t="t" r="r" b="b"/>
              <a:pathLst>
                <a:path w="1" h="14872" fill="none" extrusionOk="0">
                  <a:moveTo>
                    <a:pt x="0" y="0"/>
                  </a:moveTo>
                  <a:lnTo>
                    <a:pt x="0" y="14871"/>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0" name="Google Shape;226;p33">
              <a:extLst>
                <a:ext uri="{FF2B5EF4-FFF2-40B4-BE49-F238E27FC236}">
                  <a16:creationId xmlns:a16="http://schemas.microsoft.com/office/drawing/2014/main" xmlns="" id="{75685725-D7D2-4EE2-8EB7-B4D3945BEA4F}"/>
                </a:ext>
              </a:extLst>
            </p:cNvPr>
            <p:cNvSpPr/>
            <p:nvPr/>
          </p:nvSpPr>
          <p:spPr>
            <a:xfrm>
              <a:off x="3530200" y="4315250"/>
              <a:ext cx="565275" cy="426250"/>
            </a:xfrm>
            <a:custGeom>
              <a:avLst/>
              <a:gdLst/>
              <a:ahLst/>
              <a:cxnLst/>
              <a:rect l="l" t="t" r="r" b="b"/>
              <a:pathLst>
                <a:path w="22611" h="17050" extrusionOk="0">
                  <a:moveTo>
                    <a:pt x="0" y="0"/>
                  </a:moveTo>
                  <a:lnTo>
                    <a:pt x="2322" y="14752"/>
                  </a:lnTo>
                  <a:cubicBezTo>
                    <a:pt x="2536" y="16074"/>
                    <a:pt x="3679" y="17050"/>
                    <a:pt x="5025" y="17050"/>
                  </a:cubicBezTo>
                  <a:lnTo>
                    <a:pt x="17586" y="17050"/>
                  </a:lnTo>
                  <a:cubicBezTo>
                    <a:pt x="18931" y="17050"/>
                    <a:pt x="20074" y="16074"/>
                    <a:pt x="20288" y="14752"/>
                  </a:cubicBezTo>
                  <a:lnTo>
                    <a:pt x="22610" y="0"/>
                  </a:ln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1" name="Google Shape;227;p33">
              <a:extLst>
                <a:ext uri="{FF2B5EF4-FFF2-40B4-BE49-F238E27FC236}">
                  <a16:creationId xmlns:a16="http://schemas.microsoft.com/office/drawing/2014/main" xmlns="" id="{7A475207-DB02-4BA9-88D2-DE3655FEC10E}"/>
                </a:ext>
              </a:extLst>
            </p:cNvPr>
            <p:cNvSpPr/>
            <p:nvPr/>
          </p:nvSpPr>
          <p:spPr>
            <a:xfrm>
              <a:off x="3487925" y="4263825"/>
              <a:ext cx="649800" cy="102800"/>
            </a:xfrm>
            <a:custGeom>
              <a:avLst/>
              <a:gdLst/>
              <a:ahLst/>
              <a:cxnLst/>
              <a:rect l="l" t="t" r="r" b="b"/>
              <a:pathLst>
                <a:path w="25992" h="4112" extrusionOk="0">
                  <a:moveTo>
                    <a:pt x="12996" y="0"/>
                  </a:moveTo>
                  <a:cubicBezTo>
                    <a:pt x="9177" y="0"/>
                    <a:pt x="5358" y="289"/>
                    <a:pt x="1572" y="867"/>
                  </a:cubicBezTo>
                  <a:cubicBezTo>
                    <a:pt x="631" y="1009"/>
                    <a:pt x="0" y="1855"/>
                    <a:pt x="155" y="2748"/>
                  </a:cubicBezTo>
                  <a:cubicBezTo>
                    <a:pt x="306" y="3547"/>
                    <a:pt x="1016" y="4111"/>
                    <a:pt x="1813" y="4111"/>
                  </a:cubicBezTo>
                  <a:cubicBezTo>
                    <a:pt x="1895" y="4111"/>
                    <a:pt x="1977" y="4105"/>
                    <a:pt x="2060" y="4093"/>
                  </a:cubicBezTo>
                  <a:cubicBezTo>
                    <a:pt x="5686" y="3540"/>
                    <a:pt x="9341" y="3263"/>
                    <a:pt x="12996" y="3263"/>
                  </a:cubicBezTo>
                  <a:cubicBezTo>
                    <a:pt x="16651" y="3263"/>
                    <a:pt x="20307" y="3540"/>
                    <a:pt x="23932" y="4093"/>
                  </a:cubicBezTo>
                  <a:cubicBezTo>
                    <a:pt x="24015" y="4105"/>
                    <a:pt x="24097" y="4111"/>
                    <a:pt x="24179" y="4111"/>
                  </a:cubicBezTo>
                  <a:cubicBezTo>
                    <a:pt x="24976" y="4111"/>
                    <a:pt x="25686" y="3547"/>
                    <a:pt x="25837" y="2748"/>
                  </a:cubicBezTo>
                  <a:cubicBezTo>
                    <a:pt x="25992" y="1855"/>
                    <a:pt x="25361" y="1009"/>
                    <a:pt x="24420" y="867"/>
                  </a:cubicBezTo>
                  <a:cubicBezTo>
                    <a:pt x="20634" y="289"/>
                    <a:pt x="16815" y="0"/>
                    <a:pt x="12996"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grpSp>
      <p:grpSp>
        <p:nvGrpSpPr>
          <p:cNvPr id="22" name="Google Shape;214;p33">
            <a:extLst>
              <a:ext uri="{FF2B5EF4-FFF2-40B4-BE49-F238E27FC236}">
                <a16:creationId xmlns:a16="http://schemas.microsoft.com/office/drawing/2014/main" xmlns="" id="{CF83830B-B861-4E66-A28F-E9612309E259}"/>
              </a:ext>
            </a:extLst>
          </p:cNvPr>
          <p:cNvGrpSpPr/>
          <p:nvPr/>
        </p:nvGrpSpPr>
        <p:grpSpPr>
          <a:xfrm>
            <a:off x="10662420" y="152845"/>
            <a:ext cx="1289149" cy="1311449"/>
            <a:chOff x="2595550" y="974575"/>
            <a:chExt cx="2417875" cy="3766925"/>
          </a:xfrm>
          <a:solidFill>
            <a:srgbClr val="FB6E6E"/>
          </a:solidFill>
        </p:grpSpPr>
        <p:sp>
          <p:nvSpPr>
            <p:cNvPr id="23" name="Google Shape;215;p33">
              <a:extLst>
                <a:ext uri="{FF2B5EF4-FFF2-40B4-BE49-F238E27FC236}">
                  <a16:creationId xmlns:a16="http://schemas.microsoft.com/office/drawing/2014/main" xmlns="" id="{FA581B86-92B6-4FA2-A340-5C632991C03A}"/>
                </a:ext>
              </a:extLst>
            </p:cNvPr>
            <p:cNvSpPr/>
            <p:nvPr/>
          </p:nvSpPr>
          <p:spPr>
            <a:xfrm>
              <a:off x="2595550" y="974575"/>
              <a:ext cx="2417875" cy="2956125"/>
            </a:xfrm>
            <a:custGeom>
              <a:avLst/>
              <a:gdLst/>
              <a:ahLst/>
              <a:cxnLst/>
              <a:rect l="l" t="t" r="r" b="b"/>
              <a:pathLst>
                <a:path w="96715" h="118245" extrusionOk="0">
                  <a:moveTo>
                    <a:pt x="48687" y="0"/>
                  </a:moveTo>
                  <a:cubicBezTo>
                    <a:pt x="48046" y="0"/>
                    <a:pt x="47403" y="13"/>
                    <a:pt x="46756" y="39"/>
                  </a:cubicBezTo>
                  <a:cubicBezTo>
                    <a:pt x="22289" y="1040"/>
                    <a:pt x="2215" y="21280"/>
                    <a:pt x="751" y="46497"/>
                  </a:cubicBezTo>
                  <a:cubicBezTo>
                    <a:pt x="1" y="59594"/>
                    <a:pt x="4180" y="71679"/>
                    <a:pt x="11561" y="80942"/>
                  </a:cubicBezTo>
                  <a:cubicBezTo>
                    <a:pt x="19491" y="90896"/>
                    <a:pt x="26611" y="101492"/>
                    <a:pt x="32338" y="112934"/>
                  </a:cubicBezTo>
                  <a:lnTo>
                    <a:pt x="34993" y="118244"/>
                  </a:lnTo>
                  <a:lnTo>
                    <a:pt x="62389" y="118244"/>
                  </a:lnTo>
                  <a:lnTo>
                    <a:pt x="64913" y="113220"/>
                  </a:lnTo>
                  <a:cubicBezTo>
                    <a:pt x="70652" y="101707"/>
                    <a:pt x="77772" y="91003"/>
                    <a:pt x="85761" y="81014"/>
                  </a:cubicBezTo>
                  <a:cubicBezTo>
                    <a:pt x="92607" y="72465"/>
                    <a:pt x="96715" y="61499"/>
                    <a:pt x="96715" y="49534"/>
                  </a:cubicBezTo>
                  <a:cubicBezTo>
                    <a:pt x="96715" y="22179"/>
                    <a:pt x="75216" y="0"/>
                    <a:pt x="48687"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4" name="Google Shape;216;p33">
              <a:extLst>
                <a:ext uri="{FF2B5EF4-FFF2-40B4-BE49-F238E27FC236}">
                  <a16:creationId xmlns:a16="http://schemas.microsoft.com/office/drawing/2014/main" xmlns="" id="{1415CB1D-E50E-437F-BA40-4F5EB31C6706}"/>
                </a:ext>
              </a:extLst>
            </p:cNvPr>
            <p:cNvSpPr/>
            <p:nvPr/>
          </p:nvSpPr>
          <p:spPr>
            <a:xfrm>
              <a:off x="2866425" y="974575"/>
              <a:ext cx="1879725" cy="2956125"/>
            </a:xfrm>
            <a:custGeom>
              <a:avLst/>
              <a:gdLst/>
              <a:ahLst/>
              <a:cxnLst/>
              <a:rect l="l" t="t" r="r" b="b"/>
              <a:pathLst>
                <a:path w="75189" h="118245" extrusionOk="0">
                  <a:moveTo>
                    <a:pt x="37850" y="0"/>
                  </a:moveTo>
                  <a:cubicBezTo>
                    <a:pt x="37352" y="0"/>
                    <a:pt x="36852" y="13"/>
                    <a:pt x="36350" y="39"/>
                  </a:cubicBezTo>
                  <a:cubicBezTo>
                    <a:pt x="17336" y="1040"/>
                    <a:pt x="1727" y="21280"/>
                    <a:pt x="596" y="46497"/>
                  </a:cubicBezTo>
                  <a:cubicBezTo>
                    <a:pt x="0" y="59594"/>
                    <a:pt x="3251" y="71679"/>
                    <a:pt x="8989" y="80942"/>
                  </a:cubicBezTo>
                  <a:cubicBezTo>
                    <a:pt x="15157" y="90896"/>
                    <a:pt x="20693" y="101492"/>
                    <a:pt x="25146" y="112934"/>
                  </a:cubicBezTo>
                  <a:lnTo>
                    <a:pt x="27206" y="118244"/>
                  </a:lnTo>
                  <a:lnTo>
                    <a:pt x="48506" y="118244"/>
                  </a:lnTo>
                  <a:lnTo>
                    <a:pt x="50459" y="113220"/>
                  </a:lnTo>
                  <a:cubicBezTo>
                    <a:pt x="54936" y="101707"/>
                    <a:pt x="60460" y="91003"/>
                    <a:pt x="66675" y="81014"/>
                  </a:cubicBezTo>
                  <a:cubicBezTo>
                    <a:pt x="71985" y="72465"/>
                    <a:pt x="75188" y="61499"/>
                    <a:pt x="75188" y="49534"/>
                  </a:cubicBezTo>
                  <a:cubicBezTo>
                    <a:pt x="75188" y="22179"/>
                    <a:pt x="58468" y="0"/>
                    <a:pt x="37850" y="0"/>
                  </a:cubicBezTo>
                  <a:close/>
                </a:path>
              </a:pathLst>
            </a:custGeom>
            <a:solidFill>
              <a:srgbClr val="00B05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5" name="Google Shape;217;p33">
              <a:extLst>
                <a:ext uri="{FF2B5EF4-FFF2-40B4-BE49-F238E27FC236}">
                  <a16:creationId xmlns:a16="http://schemas.microsoft.com/office/drawing/2014/main" xmlns="" id="{C06C6ECD-F881-42FB-8FDD-4DCB6DBEECDB}"/>
                </a:ext>
              </a:extLst>
            </p:cNvPr>
            <p:cNvSpPr/>
            <p:nvPr/>
          </p:nvSpPr>
          <p:spPr>
            <a:xfrm>
              <a:off x="3202475" y="974575"/>
              <a:ext cx="1212375" cy="2956125"/>
            </a:xfrm>
            <a:custGeom>
              <a:avLst/>
              <a:gdLst/>
              <a:ahLst/>
              <a:cxnLst/>
              <a:rect l="l" t="t" r="r" b="b"/>
              <a:pathLst>
                <a:path w="48495" h="118245" extrusionOk="0">
                  <a:moveTo>
                    <a:pt x="24412" y="0"/>
                  </a:moveTo>
                  <a:cubicBezTo>
                    <a:pt x="24090" y="0"/>
                    <a:pt x="23768" y="13"/>
                    <a:pt x="23444" y="39"/>
                  </a:cubicBezTo>
                  <a:cubicBezTo>
                    <a:pt x="11180" y="1040"/>
                    <a:pt x="1120" y="21280"/>
                    <a:pt x="381" y="46497"/>
                  </a:cubicBezTo>
                  <a:cubicBezTo>
                    <a:pt x="0" y="59594"/>
                    <a:pt x="2096" y="71679"/>
                    <a:pt x="5799" y="80942"/>
                  </a:cubicBezTo>
                  <a:cubicBezTo>
                    <a:pt x="9775" y="90896"/>
                    <a:pt x="13347" y="101492"/>
                    <a:pt x="16217" y="112934"/>
                  </a:cubicBezTo>
                  <a:lnTo>
                    <a:pt x="17538" y="118244"/>
                  </a:lnTo>
                  <a:lnTo>
                    <a:pt x="31278" y="118244"/>
                  </a:lnTo>
                  <a:lnTo>
                    <a:pt x="32540" y="113220"/>
                  </a:lnTo>
                  <a:cubicBezTo>
                    <a:pt x="35421" y="101707"/>
                    <a:pt x="38993" y="91003"/>
                    <a:pt x="42994" y="81014"/>
                  </a:cubicBezTo>
                  <a:cubicBezTo>
                    <a:pt x="46423" y="72465"/>
                    <a:pt x="48495" y="61499"/>
                    <a:pt x="48495" y="49534"/>
                  </a:cubicBezTo>
                  <a:cubicBezTo>
                    <a:pt x="48495" y="22179"/>
                    <a:pt x="37711" y="0"/>
                    <a:pt x="24412"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6" name="Google Shape;218;p33">
              <a:extLst>
                <a:ext uri="{FF2B5EF4-FFF2-40B4-BE49-F238E27FC236}">
                  <a16:creationId xmlns:a16="http://schemas.microsoft.com/office/drawing/2014/main" xmlns="" id="{D1F1D1A5-8E68-44F3-AAA8-CF8C674599AD}"/>
                </a:ext>
              </a:extLst>
            </p:cNvPr>
            <p:cNvSpPr/>
            <p:nvPr/>
          </p:nvSpPr>
          <p:spPr>
            <a:xfrm>
              <a:off x="3560251" y="974575"/>
              <a:ext cx="501876" cy="2956124"/>
            </a:xfrm>
            <a:custGeom>
              <a:avLst/>
              <a:gdLst/>
              <a:ahLst/>
              <a:cxnLst/>
              <a:rect l="l" t="t" r="r" b="b"/>
              <a:pathLst>
                <a:path w="20075" h="118245" extrusionOk="0">
                  <a:moveTo>
                    <a:pt x="10104" y="0"/>
                  </a:moveTo>
                  <a:cubicBezTo>
                    <a:pt x="9972" y="0"/>
                    <a:pt x="9838" y="13"/>
                    <a:pt x="9704" y="39"/>
                  </a:cubicBezTo>
                  <a:cubicBezTo>
                    <a:pt x="4620" y="1040"/>
                    <a:pt x="453" y="21280"/>
                    <a:pt x="155" y="46497"/>
                  </a:cubicBezTo>
                  <a:cubicBezTo>
                    <a:pt x="1" y="59594"/>
                    <a:pt x="870" y="71679"/>
                    <a:pt x="2394" y="80942"/>
                  </a:cubicBezTo>
                  <a:cubicBezTo>
                    <a:pt x="4037" y="90896"/>
                    <a:pt x="5525" y="101492"/>
                    <a:pt x="6704" y="112934"/>
                  </a:cubicBezTo>
                  <a:lnTo>
                    <a:pt x="7263" y="118244"/>
                  </a:lnTo>
                  <a:lnTo>
                    <a:pt x="12943" y="118244"/>
                  </a:lnTo>
                  <a:lnTo>
                    <a:pt x="13467" y="113220"/>
                  </a:lnTo>
                  <a:cubicBezTo>
                    <a:pt x="14657" y="101707"/>
                    <a:pt x="16134" y="91003"/>
                    <a:pt x="17801" y="81014"/>
                  </a:cubicBezTo>
                  <a:cubicBezTo>
                    <a:pt x="19217" y="72465"/>
                    <a:pt x="20075" y="61499"/>
                    <a:pt x="20075" y="49534"/>
                  </a:cubicBezTo>
                  <a:cubicBezTo>
                    <a:pt x="20075" y="22179"/>
                    <a:pt x="15602" y="0"/>
                    <a:pt x="10104" y="0"/>
                  </a:cubicBezTo>
                  <a:close/>
                </a:path>
              </a:pathLst>
            </a:custGeom>
            <a:solidFill>
              <a:srgbClr val="FFFF00"/>
            </a:solid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7" name="Google Shape;219;p33">
              <a:extLst>
                <a:ext uri="{FF2B5EF4-FFF2-40B4-BE49-F238E27FC236}">
                  <a16:creationId xmlns:a16="http://schemas.microsoft.com/office/drawing/2014/main" xmlns="" id="{442890D0-BE09-4BF1-BAB4-8C1507E51CF5}"/>
                </a:ext>
              </a:extLst>
            </p:cNvPr>
            <p:cNvSpPr/>
            <p:nvPr/>
          </p:nvSpPr>
          <p:spPr>
            <a:xfrm>
              <a:off x="3406375" y="3754450"/>
              <a:ext cx="812925" cy="176250"/>
            </a:xfrm>
            <a:custGeom>
              <a:avLst/>
              <a:gdLst/>
              <a:ahLst/>
              <a:cxnLst/>
              <a:rect l="l" t="t" r="r" b="b"/>
              <a:pathLst>
                <a:path w="32517" h="7050" extrusionOk="0">
                  <a:moveTo>
                    <a:pt x="16252" y="1"/>
                  </a:moveTo>
                  <a:cubicBezTo>
                    <a:pt x="9954" y="1"/>
                    <a:pt x="4239" y="739"/>
                    <a:pt x="0" y="1930"/>
                  </a:cubicBezTo>
                  <a:lnTo>
                    <a:pt x="2560" y="7049"/>
                  </a:lnTo>
                  <a:lnTo>
                    <a:pt x="29956" y="7049"/>
                  </a:lnTo>
                  <a:lnTo>
                    <a:pt x="32480" y="2025"/>
                  </a:lnTo>
                  <a:cubicBezTo>
                    <a:pt x="32492" y="1989"/>
                    <a:pt x="32504" y="1965"/>
                    <a:pt x="32516" y="1930"/>
                  </a:cubicBezTo>
                  <a:cubicBezTo>
                    <a:pt x="28277" y="739"/>
                    <a:pt x="22562" y="1"/>
                    <a:pt x="16252"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8" name="Google Shape;220;p33">
              <a:extLst>
                <a:ext uri="{FF2B5EF4-FFF2-40B4-BE49-F238E27FC236}">
                  <a16:creationId xmlns:a16="http://schemas.microsoft.com/office/drawing/2014/main" xmlns="" id="{9F0DA6D0-AC35-4030-BB4B-857F1FBD9543}"/>
                </a:ext>
              </a:extLst>
            </p:cNvPr>
            <p:cNvSpPr/>
            <p:nvPr/>
          </p:nvSpPr>
          <p:spPr>
            <a:xfrm>
              <a:off x="3470350" y="3882450"/>
              <a:ext cx="684950" cy="96775"/>
            </a:xfrm>
            <a:custGeom>
              <a:avLst/>
              <a:gdLst/>
              <a:ahLst/>
              <a:cxnLst/>
              <a:rect l="l" t="t" r="r" b="b"/>
              <a:pathLst>
                <a:path w="27398" h="3871" extrusionOk="0">
                  <a:moveTo>
                    <a:pt x="13693" y="1"/>
                  </a:moveTo>
                  <a:cubicBezTo>
                    <a:pt x="6133" y="1"/>
                    <a:pt x="1" y="870"/>
                    <a:pt x="1" y="1929"/>
                  </a:cubicBezTo>
                  <a:cubicBezTo>
                    <a:pt x="1" y="3001"/>
                    <a:pt x="6133" y="3870"/>
                    <a:pt x="13693" y="3870"/>
                  </a:cubicBezTo>
                  <a:cubicBezTo>
                    <a:pt x="21266" y="3870"/>
                    <a:pt x="27397" y="3001"/>
                    <a:pt x="27397" y="1929"/>
                  </a:cubicBezTo>
                  <a:cubicBezTo>
                    <a:pt x="27397" y="870"/>
                    <a:pt x="21266" y="1"/>
                    <a:pt x="13693"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9" name="Google Shape;221;p33">
              <a:extLst>
                <a:ext uri="{FF2B5EF4-FFF2-40B4-BE49-F238E27FC236}">
                  <a16:creationId xmlns:a16="http://schemas.microsoft.com/office/drawing/2014/main" xmlns="" id="{1CDFD057-16BF-4EDE-8201-8D4E1160565B}"/>
                </a:ext>
              </a:extLst>
            </p:cNvPr>
            <p:cNvSpPr/>
            <p:nvPr/>
          </p:nvSpPr>
          <p:spPr>
            <a:xfrm>
              <a:off x="3491200" y="3930675"/>
              <a:ext cx="65500" cy="381925"/>
            </a:xfrm>
            <a:custGeom>
              <a:avLst/>
              <a:gdLst/>
              <a:ahLst/>
              <a:cxnLst/>
              <a:rect l="l" t="t" r="r" b="b"/>
              <a:pathLst>
                <a:path w="2620" h="15277" fill="none" extrusionOk="0">
                  <a:moveTo>
                    <a:pt x="0" y="0"/>
                  </a:moveTo>
                  <a:lnTo>
                    <a:pt x="262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0" name="Google Shape;222;p33">
              <a:extLst>
                <a:ext uri="{FF2B5EF4-FFF2-40B4-BE49-F238E27FC236}">
                  <a16:creationId xmlns:a16="http://schemas.microsoft.com/office/drawing/2014/main" xmlns="" id="{D08E3481-1E4C-4074-B646-BC946E114E02}"/>
                </a:ext>
              </a:extLst>
            </p:cNvPr>
            <p:cNvSpPr/>
            <p:nvPr/>
          </p:nvSpPr>
          <p:spPr>
            <a:xfrm>
              <a:off x="3648350" y="3930675"/>
              <a:ext cx="42600" cy="384600"/>
            </a:xfrm>
            <a:custGeom>
              <a:avLst/>
              <a:gdLst/>
              <a:ahLst/>
              <a:cxnLst/>
              <a:rect l="l" t="t" r="r" b="b"/>
              <a:pathLst>
                <a:path w="1704" h="15384" fill="none" extrusionOk="0">
                  <a:moveTo>
                    <a:pt x="1" y="0"/>
                  </a:moveTo>
                  <a:lnTo>
                    <a:pt x="1704"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1" name="Google Shape;223;p33">
              <a:extLst>
                <a:ext uri="{FF2B5EF4-FFF2-40B4-BE49-F238E27FC236}">
                  <a16:creationId xmlns:a16="http://schemas.microsoft.com/office/drawing/2014/main" xmlns="" id="{E310481C-9BEB-4F28-A0B2-66F9C83D3BAD}"/>
                </a:ext>
              </a:extLst>
            </p:cNvPr>
            <p:cNvSpPr/>
            <p:nvPr/>
          </p:nvSpPr>
          <p:spPr>
            <a:xfrm>
              <a:off x="4068950" y="3930675"/>
              <a:ext cx="65500" cy="381925"/>
            </a:xfrm>
            <a:custGeom>
              <a:avLst/>
              <a:gdLst/>
              <a:ahLst/>
              <a:cxnLst/>
              <a:rect l="l" t="t" r="r" b="b"/>
              <a:pathLst>
                <a:path w="2620" h="15277" fill="none" extrusionOk="0">
                  <a:moveTo>
                    <a:pt x="2620" y="0"/>
                  </a:moveTo>
                  <a:lnTo>
                    <a:pt x="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2" name="Google Shape;224;p33">
              <a:extLst>
                <a:ext uri="{FF2B5EF4-FFF2-40B4-BE49-F238E27FC236}">
                  <a16:creationId xmlns:a16="http://schemas.microsoft.com/office/drawing/2014/main" xmlns="" id="{5F2AB78F-33FC-4A0E-98A6-791ADB23278D}"/>
                </a:ext>
              </a:extLst>
            </p:cNvPr>
            <p:cNvSpPr/>
            <p:nvPr/>
          </p:nvSpPr>
          <p:spPr>
            <a:xfrm>
              <a:off x="3934700" y="3930675"/>
              <a:ext cx="42600" cy="384600"/>
            </a:xfrm>
            <a:custGeom>
              <a:avLst/>
              <a:gdLst/>
              <a:ahLst/>
              <a:cxnLst/>
              <a:rect l="l" t="t" r="r" b="b"/>
              <a:pathLst>
                <a:path w="1704" h="15384" fill="none" extrusionOk="0">
                  <a:moveTo>
                    <a:pt x="1703" y="0"/>
                  </a:moveTo>
                  <a:lnTo>
                    <a:pt x="1"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3" name="Google Shape;225;p33">
              <a:extLst>
                <a:ext uri="{FF2B5EF4-FFF2-40B4-BE49-F238E27FC236}">
                  <a16:creationId xmlns:a16="http://schemas.microsoft.com/office/drawing/2014/main" xmlns="" id="{449F407F-2922-49D1-88A7-5576260F29BD}"/>
                </a:ext>
              </a:extLst>
            </p:cNvPr>
            <p:cNvSpPr/>
            <p:nvPr/>
          </p:nvSpPr>
          <p:spPr>
            <a:xfrm>
              <a:off x="3812675" y="3930675"/>
              <a:ext cx="25" cy="371800"/>
            </a:xfrm>
            <a:custGeom>
              <a:avLst/>
              <a:gdLst/>
              <a:ahLst/>
              <a:cxnLst/>
              <a:rect l="l" t="t" r="r" b="b"/>
              <a:pathLst>
                <a:path w="1" h="14872" fill="none" extrusionOk="0">
                  <a:moveTo>
                    <a:pt x="0" y="0"/>
                  </a:moveTo>
                  <a:lnTo>
                    <a:pt x="0" y="14871"/>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4" name="Google Shape;226;p33">
              <a:extLst>
                <a:ext uri="{FF2B5EF4-FFF2-40B4-BE49-F238E27FC236}">
                  <a16:creationId xmlns:a16="http://schemas.microsoft.com/office/drawing/2014/main" xmlns="" id="{2C9319BF-0785-4B51-82FF-45AA28765014}"/>
                </a:ext>
              </a:extLst>
            </p:cNvPr>
            <p:cNvSpPr/>
            <p:nvPr/>
          </p:nvSpPr>
          <p:spPr>
            <a:xfrm>
              <a:off x="3530200" y="4315250"/>
              <a:ext cx="565275" cy="426250"/>
            </a:xfrm>
            <a:custGeom>
              <a:avLst/>
              <a:gdLst/>
              <a:ahLst/>
              <a:cxnLst/>
              <a:rect l="l" t="t" r="r" b="b"/>
              <a:pathLst>
                <a:path w="22611" h="17050" extrusionOk="0">
                  <a:moveTo>
                    <a:pt x="0" y="0"/>
                  </a:moveTo>
                  <a:lnTo>
                    <a:pt x="2322" y="14752"/>
                  </a:lnTo>
                  <a:cubicBezTo>
                    <a:pt x="2536" y="16074"/>
                    <a:pt x="3679" y="17050"/>
                    <a:pt x="5025" y="17050"/>
                  </a:cubicBezTo>
                  <a:lnTo>
                    <a:pt x="17586" y="17050"/>
                  </a:lnTo>
                  <a:cubicBezTo>
                    <a:pt x="18931" y="17050"/>
                    <a:pt x="20074" y="16074"/>
                    <a:pt x="20288" y="14752"/>
                  </a:cubicBezTo>
                  <a:lnTo>
                    <a:pt x="22610" y="0"/>
                  </a:ln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35" name="Google Shape;227;p33">
              <a:extLst>
                <a:ext uri="{FF2B5EF4-FFF2-40B4-BE49-F238E27FC236}">
                  <a16:creationId xmlns:a16="http://schemas.microsoft.com/office/drawing/2014/main" xmlns="" id="{10FCF24A-8545-498B-A96D-31EC11F5F2EE}"/>
                </a:ext>
              </a:extLst>
            </p:cNvPr>
            <p:cNvSpPr/>
            <p:nvPr/>
          </p:nvSpPr>
          <p:spPr>
            <a:xfrm>
              <a:off x="3487925" y="4263825"/>
              <a:ext cx="649800" cy="102800"/>
            </a:xfrm>
            <a:custGeom>
              <a:avLst/>
              <a:gdLst/>
              <a:ahLst/>
              <a:cxnLst/>
              <a:rect l="l" t="t" r="r" b="b"/>
              <a:pathLst>
                <a:path w="25992" h="4112" extrusionOk="0">
                  <a:moveTo>
                    <a:pt x="12996" y="0"/>
                  </a:moveTo>
                  <a:cubicBezTo>
                    <a:pt x="9177" y="0"/>
                    <a:pt x="5358" y="289"/>
                    <a:pt x="1572" y="867"/>
                  </a:cubicBezTo>
                  <a:cubicBezTo>
                    <a:pt x="631" y="1009"/>
                    <a:pt x="0" y="1855"/>
                    <a:pt x="155" y="2748"/>
                  </a:cubicBezTo>
                  <a:cubicBezTo>
                    <a:pt x="306" y="3547"/>
                    <a:pt x="1016" y="4111"/>
                    <a:pt x="1813" y="4111"/>
                  </a:cubicBezTo>
                  <a:cubicBezTo>
                    <a:pt x="1895" y="4111"/>
                    <a:pt x="1977" y="4105"/>
                    <a:pt x="2060" y="4093"/>
                  </a:cubicBezTo>
                  <a:cubicBezTo>
                    <a:pt x="5686" y="3540"/>
                    <a:pt x="9341" y="3263"/>
                    <a:pt x="12996" y="3263"/>
                  </a:cubicBezTo>
                  <a:cubicBezTo>
                    <a:pt x="16651" y="3263"/>
                    <a:pt x="20307" y="3540"/>
                    <a:pt x="23932" y="4093"/>
                  </a:cubicBezTo>
                  <a:cubicBezTo>
                    <a:pt x="24015" y="4105"/>
                    <a:pt x="24097" y="4111"/>
                    <a:pt x="24179" y="4111"/>
                  </a:cubicBezTo>
                  <a:cubicBezTo>
                    <a:pt x="24976" y="4111"/>
                    <a:pt x="25686" y="3547"/>
                    <a:pt x="25837" y="2748"/>
                  </a:cubicBezTo>
                  <a:cubicBezTo>
                    <a:pt x="25992" y="1855"/>
                    <a:pt x="25361" y="1009"/>
                    <a:pt x="24420" y="867"/>
                  </a:cubicBezTo>
                  <a:cubicBezTo>
                    <a:pt x="20634" y="289"/>
                    <a:pt x="16815" y="0"/>
                    <a:pt x="12996"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grpSp>
      <p:sp>
        <p:nvSpPr>
          <p:cNvPr id="37" name="TextBox 36">
            <a:extLst>
              <a:ext uri="{FF2B5EF4-FFF2-40B4-BE49-F238E27FC236}">
                <a16:creationId xmlns:a16="http://schemas.microsoft.com/office/drawing/2014/main" xmlns="" id="{D363F1D0-CFB3-46ED-A156-5A51593B3280}"/>
              </a:ext>
            </a:extLst>
          </p:cNvPr>
          <p:cNvSpPr txBox="1"/>
          <p:nvPr/>
        </p:nvSpPr>
        <p:spPr>
          <a:xfrm>
            <a:off x="4522124" y="2859882"/>
            <a:ext cx="6916189" cy="1754326"/>
          </a:xfrm>
          <a:prstGeom prst="rect">
            <a:avLst/>
          </a:prstGeom>
          <a:solidFill>
            <a:schemeClr val="accent1">
              <a:lumMod val="20000"/>
              <a:lumOff val="80000"/>
            </a:schemeClr>
          </a:solidFill>
          <a:ln w="28575">
            <a:solidFill>
              <a:schemeClr val="tx1"/>
            </a:solidFill>
          </a:ln>
        </p:spPr>
        <p:txBody>
          <a:bodyPr wrap="square">
            <a:spAutoFit/>
          </a:bodyPr>
          <a:lstStyle/>
          <a:p>
            <a:pPr algn="just">
              <a:spcBef>
                <a:spcPts val="600"/>
              </a:spcBef>
              <a:spcAft>
                <a:spcPts val="600"/>
              </a:spcAft>
            </a:pPr>
            <a:r>
              <a:rPr lang="vi-VN" sz="3600" b="1" i="0" dirty="0">
                <a:solidFill>
                  <a:srgbClr val="0000CC"/>
                </a:solidFill>
                <a:effectLst/>
                <a:latin typeface="Times New Roman" panose="02020603050405020304" pitchFamily="18" charset="0"/>
                <a:cs typeface="Times New Roman" panose="02020603050405020304" pitchFamily="18" charset="0"/>
              </a:rPr>
              <a:t>Lãnh thổ Việt Nam nằm trong phạm vi ảnh hưởng của loại gió Mậu dịch và gió mùa Châu Á.</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38" name="Picture 2" descr="Quan sát hình 12.5, em hãy cho biết Trái đất có các đai khí áp nào? -  Tech12h">
            <a:extLst>
              <a:ext uri="{FF2B5EF4-FFF2-40B4-BE49-F238E27FC236}">
                <a16:creationId xmlns:a16="http://schemas.microsoft.com/office/drawing/2014/main" xmlns="" id="{A3567BC5-C1DA-4BB0-B1B1-788A65997E6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6484" y="2224193"/>
            <a:ext cx="4163789" cy="4527615"/>
          </a:xfrm>
          <a:prstGeom prst="rect">
            <a:avLst/>
          </a:prstGeom>
          <a:noFill/>
          <a:extLst>
            <a:ext uri="{909E8E84-426E-40DD-AFC4-6F175D3DCCD1}">
              <a14:hiddenFill xmlns:a14="http://schemas.microsoft.com/office/drawing/2010/main">
                <a:solidFill>
                  <a:srgbClr val="FFFFFF"/>
                </a:solidFill>
              </a14:hiddenFill>
            </a:ext>
          </a:extLst>
        </p:spPr>
      </p:pic>
      <p:sp>
        <p:nvSpPr>
          <p:cNvPr id="39" name="Freeform 46">
            <a:extLst>
              <a:ext uri="{FF2B5EF4-FFF2-40B4-BE49-F238E27FC236}">
                <a16:creationId xmlns:a16="http://schemas.microsoft.com/office/drawing/2014/main" xmlns="" id="{983D31A5-B104-4AD0-8962-C3710FAAB750}"/>
              </a:ext>
            </a:extLst>
          </p:cNvPr>
          <p:cNvSpPr>
            <a:spLocks noChangeArrowheads="1"/>
          </p:cNvSpPr>
          <p:nvPr/>
        </p:nvSpPr>
        <p:spPr bwMode="auto">
          <a:xfrm rot="388648">
            <a:off x="2834345" y="3558653"/>
            <a:ext cx="234835" cy="356785"/>
          </a:xfrm>
          <a:custGeom>
            <a:avLst/>
            <a:gdLst>
              <a:gd name="T0" fmla="*/ 0 w 875665"/>
              <a:gd name="T1" fmla="*/ 0 h 1225550"/>
              <a:gd name="T2" fmla="*/ 875665 w 875665"/>
              <a:gd name="T3" fmla="*/ 1225550 h 1225550"/>
            </a:gdLst>
            <a:ahLst/>
            <a:cxnLst/>
            <a:rect l="T0" t="T1" r="T2" b="T3"/>
            <a:pathLst>
              <a:path w="875665" h="1225550">
                <a:moveTo>
                  <a:pt x="1905" y="88265"/>
                </a:moveTo>
                <a:cubicBezTo>
                  <a:pt x="0" y="99060"/>
                  <a:pt x="51435" y="133985"/>
                  <a:pt x="66675" y="141605"/>
                </a:cubicBezTo>
                <a:cubicBezTo>
                  <a:pt x="81915" y="149225"/>
                  <a:pt x="88900" y="129540"/>
                  <a:pt x="93345" y="133985"/>
                </a:cubicBezTo>
                <a:lnTo>
                  <a:pt x="93345" y="168275"/>
                </a:lnTo>
                <a:cubicBezTo>
                  <a:pt x="93345" y="179070"/>
                  <a:pt x="85725" y="191135"/>
                  <a:pt x="93345" y="198755"/>
                </a:cubicBezTo>
                <a:cubicBezTo>
                  <a:pt x="100965" y="206375"/>
                  <a:pt x="124460" y="209550"/>
                  <a:pt x="139065" y="213995"/>
                </a:cubicBezTo>
                <a:cubicBezTo>
                  <a:pt x="153670" y="218440"/>
                  <a:pt x="168275" y="228600"/>
                  <a:pt x="180975" y="225425"/>
                </a:cubicBezTo>
                <a:cubicBezTo>
                  <a:pt x="193675" y="222250"/>
                  <a:pt x="203200" y="194945"/>
                  <a:pt x="215265" y="194945"/>
                </a:cubicBezTo>
                <a:cubicBezTo>
                  <a:pt x="227330" y="194945"/>
                  <a:pt x="242570" y="220345"/>
                  <a:pt x="253365" y="225425"/>
                </a:cubicBezTo>
                <a:cubicBezTo>
                  <a:pt x="264160" y="230505"/>
                  <a:pt x="280035" y="221615"/>
                  <a:pt x="280035" y="225425"/>
                </a:cubicBezTo>
                <a:cubicBezTo>
                  <a:pt x="280035" y="229235"/>
                  <a:pt x="250825" y="241935"/>
                  <a:pt x="253365" y="248285"/>
                </a:cubicBezTo>
                <a:cubicBezTo>
                  <a:pt x="255905" y="254635"/>
                  <a:pt x="284480" y="260350"/>
                  <a:pt x="295275" y="263525"/>
                </a:cubicBezTo>
                <a:cubicBezTo>
                  <a:pt x="306070" y="266700"/>
                  <a:pt x="316230" y="259080"/>
                  <a:pt x="318135" y="267335"/>
                </a:cubicBezTo>
                <a:cubicBezTo>
                  <a:pt x="320040" y="275590"/>
                  <a:pt x="314960" y="306070"/>
                  <a:pt x="306705" y="313055"/>
                </a:cubicBezTo>
                <a:cubicBezTo>
                  <a:pt x="298450" y="320040"/>
                  <a:pt x="281305" y="309880"/>
                  <a:pt x="268605" y="309245"/>
                </a:cubicBezTo>
                <a:cubicBezTo>
                  <a:pt x="255905" y="308610"/>
                  <a:pt x="236220" y="305435"/>
                  <a:pt x="230505" y="309245"/>
                </a:cubicBezTo>
                <a:cubicBezTo>
                  <a:pt x="224790" y="313055"/>
                  <a:pt x="236855" y="327025"/>
                  <a:pt x="234315" y="332105"/>
                </a:cubicBezTo>
                <a:cubicBezTo>
                  <a:pt x="231775" y="337185"/>
                  <a:pt x="210185" y="335915"/>
                  <a:pt x="215265" y="339725"/>
                </a:cubicBezTo>
                <a:cubicBezTo>
                  <a:pt x="220345" y="343535"/>
                  <a:pt x="240665" y="344805"/>
                  <a:pt x="264795" y="354965"/>
                </a:cubicBezTo>
                <a:cubicBezTo>
                  <a:pt x="288925" y="365125"/>
                  <a:pt x="343535" y="389890"/>
                  <a:pt x="360045" y="400685"/>
                </a:cubicBezTo>
                <a:cubicBezTo>
                  <a:pt x="376555" y="411480"/>
                  <a:pt x="354330" y="412750"/>
                  <a:pt x="363855" y="419735"/>
                </a:cubicBezTo>
                <a:cubicBezTo>
                  <a:pt x="373380" y="426720"/>
                  <a:pt x="405765" y="431800"/>
                  <a:pt x="417195" y="442595"/>
                </a:cubicBezTo>
                <a:cubicBezTo>
                  <a:pt x="428625" y="453390"/>
                  <a:pt x="414020" y="468630"/>
                  <a:pt x="432435" y="484505"/>
                </a:cubicBezTo>
                <a:cubicBezTo>
                  <a:pt x="450850" y="500380"/>
                  <a:pt x="506730" y="523240"/>
                  <a:pt x="527685" y="537845"/>
                </a:cubicBezTo>
                <a:cubicBezTo>
                  <a:pt x="548640" y="552450"/>
                  <a:pt x="540385" y="560705"/>
                  <a:pt x="558165" y="572135"/>
                </a:cubicBezTo>
                <a:cubicBezTo>
                  <a:pt x="575945" y="583565"/>
                  <a:pt x="626110" y="598170"/>
                  <a:pt x="634365" y="606425"/>
                </a:cubicBezTo>
                <a:cubicBezTo>
                  <a:pt x="642620" y="614680"/>
                  <a:pt x="602615" y="612140"/>
                  <a:pt x="607695" y="621665"/>
                </a:cubicBezTo>
                <a:cubicBezTo>
                  <a:pt x="612775" y="631190"/>
                  <a:pt x="657860" y="654050"/>
                  <a:pt x="664845" y="663575"/>
                </a:cubicBezTo>
                <a:cubicBezTo>
                  <a:pt x="671830" y="673100"/>
                  <a:pt x="652145" y="666115"/>
                  <a:pt x="649605" y="678815"/>
                </a:cubicBezTo>
                <a:cubicBezTo>
                  <a:pt x="647065" y="691515"/>
                  <a:pt x="648970" y="724535"/>
                  <a:pt x="649605" y="739775"/>
                </a:cubicBezTo>
                <a:cubicBezTo>
                  <a:pt x="650240" y="755015"/>
                  <a:pt x="647700" y="758190"/>
                  <a:pt x="653415" y="770255"/>
                </a:cubicBezTo>
                <a:cubicBezTo>
                  <a:pt x="659130" y="782320"/>
                  <a:pt x="680720" y="798830"/>
                  <a:pt x="683895" y="812165"/>
                </a:cubicBezTo>
                <a:cubicBezTo>
                  <a:pt x="687070" y="825500"/>
                  <a:pt x="671830" y="839470"/>
                  <a:pt x="672465" y="850265"/>
                </a:cubicBezTo>
                <a:cubicBezTo>
                  <a:pt x="673100" y="861060"/>
                  <a:pt x="686435" y="866775"/>
                  <a:pt x="687705" y="876935"/>
                </a:cubicBezTo>
                <a:cubicBezTo>
                  <a:pt x="688975" y="887095"/>
                  <a:pt x="685800" y="905510"/>
                  <a:pt x="680085" y="911225"/>
                </a:cubicBezTo>
                <a:cubicBezTo>
                  <a:pt x="674370" y="916940"/>
                  <a:pt x="663575" y="908685"/>
                  <a:pt x="653415" y="911225"/>
                </a:cubicBezTo>
                <a:cubicBezTo>
                  <a:pt x="643255" y="913765"/>
                  <a:pt x="632460" y="922020"/>
                  <a:pt x="619125" y="926465"/>
                </a:cubicBezTo>
                <a:cubicBezTo>
                  <a:pt x="605790" y="930910"/>
                  <a:pt x="581025" y="932815"/>
                  <a:pt x="573405" y="937895"/>
                </a:cubicBezTo>
                <a:cubicBezTo>
                  <a:pt x="565785" y="942975"/>
                  <a:pt x="579120" y="954405"/>
                  <a:pt x="573405" y="956945"/>
                </a:cubicBezTo>
                <a:cubicBezTo>
                  <a:pt x="567690" y="959485"/>
                  <a:pt x="549275" y="952500"/>
                  <a:pt x="539115" y="953135"/>
                </a:cubicBezTo>
                <a:cubicBezTo>
                  <a:pt x="528955" y="953770"/>
                  <a:pt x="514985" y="955040"/>
                  <a:pt x="512445" y="960755"/>
                </a:cubicBezTo>
                <a:cubicBezTo>
                  <a:pt x="509905" y="966470"/>
                  <a:pt x="516255" y="977900"/>
                  <a:pt x="523875" y="987425"/>
                </a:cubicBezTo>
                <a:cubicBezTo>
                  <a:pt x="531495" y="996950"/>
                  <a:pt x="553085" y="1010920"/>
                  <a:pt x="558165" y="1017905"/>
                </a:cubicBezTo>
                <a:cubicBezTo>
                  <a:pt x="563245" y="1024890"/>
                  <a:pt x="562610" y="1031240"/>
                  <a:pt x="554355" y="1029335"/>
                </a:cubicBezTo>
                <a:cubicBezTo>
                  <a:pt x="546100" y="1027430"/>
                  <a:pt x="523875" y="1007745"/>
                  <a:pt x="508635" y="1006475"/>
                </a:cubicBezTo>
                <a:cubicBezTo>
                  <a:pt x="493395" y="1005205"/>
                  <a:pt x="474345" y="1019175"/>
                  <a:pt x="462915" y="1021715"/>
                </a:cubicBezTo>
                <a:cubicBezTo>
                  <a:pt x="451485" y="1024255"/>
                  <a:pt x="442595" y="1017270"/>
                  <a:pt x="440055" y="1021715"/>
                </a:cubicBezTo>
                <a:cubicBezTo>
                  <a:pt x="437515" y="1026160"/>
                  <a:pt x="456565" y="1042035"/>
                  <a:pt x="447675" y="1048385"/>
                </a:cubicBezTo>
                <a:cubicBezTo>
                  <a:pt x="438785" y="1054735"/>
                  <a:pt x="384810" y="1052830"/>
                  <a:pt x="386715" y="1059815"/>
                </a:cubicBezTo>
                <a:cubicBezTo>
                  <a:pt x="388620" y="1066800"/>
                  <a:pt x="448945" y="1081405"/>
                  <a:pt x="459105" y="1090295"/>
                </a:cubicBezTo>
                <a:cubicBezTo>
                  <a:pt x="469265" y="1099185"/>
                  <a:pt x="449580" y="1093470"/>
                  <a:pt x="447675" y="1113155"/>
                </a:cubicBezTo>
                <a:cubicBezTo>
                  <a:pt x="445770" y="1132840"/>
                  <a:pt x="447040" y="1191260"/>
                  <a:pt x="447675" y="1208405"/>
                </a:cubicBezTo>
                <a:cubicBezTo>
                  <a:pt x="448310" y="1225550"/>
                  <a:pt x="441960" y="1221740"/>
                  <a:pt x="451485" y="1216025"/>
                </a:cubicBezTo>
                <a:cubicBezTo>
                  <a:pt x="461010" y="1210310"/>
                  <a:pt x="492760" y="1183005"/>
                  <a:pt x="504825" y="1174115"/>
                </a:cubicBezTo>
                <a:cubicBezTo>
                  <a:pt x="516890" y="1165225"/>
                  <a:pt x="513715" y="1166495"/>
                  <a:pt x="523875" y="1162685"/>
                </a:cubicBezTo>
                <a:cubicBezTo>
                  <a:pt x="534035" y="1158875"/>
                  <a:pt x="556895" y="1157605"/>
                  <a:pt x="565785" y="1151255"/>
                </a:cubicBezTo>
                <a:cubicBezTo>
                  <a:pt x="574675" y="1144905"/>
                  <a:pt x="570230" y="1126490"/>
                  <a:pt x="577215" y="1124585"/>
                </a:cubicBezTo>
                <a:cubicBezTo>
                  <a:pt x="584200" y="1122680"/>
                  <a:pt x="600075" y="1151255"/>
                  <a:pt x="607695" y="1139825"/>
                </a:cubicBezTo>
                <a:cubicBezTo>
                  <a:pt x="615315" y="1128395"/>
                  <a:pt x="616585" y="1070610"/>
                  <a:pt x="622935" y="1056005"/>
                </a:cubicBezTo>
                <a:cubicBezTo>
                  <a:pt x="629285" y="1041400"/>
                  <a:pt x="638810" y="1048385"/>
                  <a:pt x="645795" y="1052195"/>
                </a:cubicBezTo>
                <a:cubicBezTo>
                  <a:pt x="652780" y="1056005"/>
                  <a:pt x="657225" y="1077595"/>
                  <a:pt x="664845" y="1078865"/>
                </a:cubicBezTo>
                <a:cubicBezTo>
                  <a:pt x="672465" y="1080135"/>
                  <a:pt x="670560" y="1069975"/>
                  <a:pt x="691515" y="1059815"/>
                </a:cubicBezTo>
                <a:cubicBezTo>
                  <a:pt x="712470" y="1049655"/>
                  <a:pt x="765175" y="1029970"/>
                  <a:pt x="790575" y="1017905"/>
                </a:cubicBezTo>
                <a:cubicBezTo>
                  <a:pt x="815975" y="1005840"/>
                  <a:pt x="832485" y="1001395"/>
                  <a:pt x="843915" y="987425"/>
                </a:cubicBezTo>
                <a:cubicBezTo>
                  <a:pt x="855345" y="973455"/>
                  <a:pt x="854710" y="954405"/>
                  <a:pt x="859155" y="934085"/>
                </a:cubicBezTo>
                <a:cubicBezTo>
                  <a:pt x="863600" y="913765"/>
                  <a:pt x="875665" y="896620"/>
                  <a:pt x="870585" y="865505"/>
                </a:cubicBezTo>
                <a:cubicBezTo>
                  <a:pt x="865505" y="834390"/>
                  <a:pt x="840740" y="781050"/>
                  <a:pt x="828675" y="747395"/>
                </a:cubicBezTo>
                <a:cubicBezTo>
                  <a:pt x="816610" y="713740"/>
                  <a:pt x="819150" y="685800"/>
                  <a:pt x="798195" y="663575"/>
                </a:cubicBezTo>
                <a:cubicBezTo>
                  <a:pt x="777240" y="641350"/>
                  <a:pt x="720090" y="627380"/>
                  <a:pt x="702945" y="614045"/>
                </a:cubicBezTo>
                <a:cubicBezTo>
                  <a:pt x="685800" y="600710"/>
                  <a:pt x="712470" y="596265"/>
                  <a:pt x="695325" y="583565"/>
                </a:cubicBezTo>
                <a:cubicBezTo>
                  <a:pt x="678180" y="570865"/>
                  <a:pt x="629920" y="556895"/>
                  <a:pt x="600075" y="537845"/>
                </a:cubicBezTo>
                <a:cubicBezTo>
                  <a:pt x="570230" y="518795"/>
                  <a:pt x="533400" y="487045"/>
                  <a:pt x="516255" y="469265"/>
                </a:cubicBezTo>
                <a:cubicBezTo>
                  <a:pt x="499110" y="451485"/>
                  <a:pt x="516890" y="449580"/>
                  <a:pt x="497205" y="431165"/>
                </a:cubicBezTo>
                <a:cubicBezTo>
                  <a:pt x="477520" y="412750"/>
                  <a:pt x="411480" y="374650"/>
                  <a:pt x="398145" y="358775"/>
                </a:cubicBezTo>
                <a:cubicBezTo>
                  <a:pt x="384810" y="342900"/>
                  <a:pt x="415925" y="347345"/>
                  <a:pt x="417195" y="335915"/>
                </a:cubicBezTo>
                <a:cubicBezTo>
                  <a:pt x="418465" y="324485"/>
                  <a:pt x="396240" y="304165"/>
                  <a:pt x="405765" y="290195"/>
                </a:cubicBezTo>
                <a:cubicBezTo>
                  <a:pt x="415290" y="276225"/>
                  <a:pt x="461645" y="266700"/>
                  <a:pt x="474345" y="252095"/>
                </a:cubicBezTo>
                <a:cubicBezTo>
                  <a:pt x="487045" y="237490"/>
                  <a:pt x="474345" y="210185"/>
                  <a:pt x="481965" y="202565"/>
                </a:cubicBezTo>
                <a:cubicBezTo>
                  <a:pt x="489585" y="194945"/>
                  <a:pt x="501650" y="213995"/>
                  <a:pt x="520065" y="206375"/>
                </a:cubicBezTo>
                <a:cubicBezTo>
                  <a:pt x="538480" y="198755"/>
                  <a:pt x="586105" y="167640"/>
                  <a:pt x="592455" y="156845"/>
                </a:cubicBezTo>
                <a:cubicBezTo>
                  <a:pt x="598805" y="146050"/>
                  <a:pt x="570230" y="144145"/>
                  <a:pt x="558165" y="141605"/>
                </a:cubicBezTo>
                <a:cubicBezTo>
                  <a:pt x="546100" y="139065"/>
                  <a:pt x="533400" y="145415"/>
                  <a:pt x="520065" y="141605"/>
                </a:cubicBezTo>
                <a:cubicBezTo>
                  <a:pt x="506730" y="137795"/>
                  <a:pt x="489585" y="122555"/>
                  <a:pt x="478155" y="118745"/>
                </a:cubicBezTo>
                <a:cubicBezTo>
                  <a:pt x="466725" y="114935"/>
                  <a:pt x="459105" y="125095"/>
                  <a:pt x="451485" y="118745"/>
                </a:cubicBezTo>
                <a:cubicBezTo>
                  <a:pt x="443865" y="112395"/>
                  <a:pt x="433070" y="93345"/>
                  <a:pt x="432435" y="80645"/>
                </a:cubicBezTo>
                <a:cubicBezTo>
                  <a:pt x="431800" y="67945"/>
                  <a:pt x="448945" y="48895"/>
                  <a:pt x="447675" y="42545"/>
                </a:cubicBezTo>
                <a:cubicBezTo>
                  <a:pt x="446405" y="36195"/>
                  <a:pt x="424815" y="42545"/>
                  <a:pt x="424815" y="42545"/>
                </a:cubicBezTo>
                <a:cubicBezTo>
                  <a:pt x="411480" y="42545"/>
                  <a:pt x="382905" y="46355"/>
                  <a:pt x="367665" y="42545"/>
                </a:cubicBezTo>
                <a:cubicBezTo>
                  <a:pt x="352425" y="38735"/>
                  <a:pt x="346075" y="26670"/>
                  <a:pt x="333375" y="19685"/>
                </a:cubicBezTo>
                <a:cubicBezTo>
                  <a:pt x="320675" y="12700"/>
                  <a:pt x="305435" y="0"/>
                  <a:pt x="291465" y="635"/>
                </a:cubicBezTo>
                <a:cubicBezTo>
                  <a:pt x="277495" y="1270"/>
                  <a:pt x="255905" y="15240"/>
                  <a:pt x="249555" y="23495"/>
                </a:cubicBezTo>
                <a:cubicBezTo>
                  <a:pt x="243205" y="31750"/>
                  <a:pt x="260985" y="43815"/>
                  <a:pt x="253365" y="50165"/>
                </a:cubicBezTo>
                <a:cubicBezTo>
                  <a:pt x="245745" y="56515"/>
                  <a:pt x="215265" y="62865"/>
                  <a:pt x="203835" y="61595"/>
                </a:cubicBezTo>
                <a:cubicBezTo>
                  <a:pt x="192405" y="60325"/>
                  <a:pt x="190500" y="40005"/>
                  <a:pt x="184785" y="42545"/>
                </a:cubicBezTo>
                <a:cubicBezTo>
                  <a:pt x="179070" y="45085"/>
                  <a:pt x="177800" y="75565"/>
                  <a:pt x="169545" y="76835"/>
                </a:cubicBezTo>
                <a:cubicBezTo>
                  <a:pt x="161290" y="78105"/>
                  <a:pt x="141605" y="51435"/>
                  <a:pt x="135255" y="50165"/>
                </a:cubicBezTo>
                <a:cubicBezTo>
                  <a:pt x="128905" y="48895"/>
                  <a:pt x="135255" y="69215"/>
                  <a:pt x="131445" y="69215"/>
                </a:cubicBezTo>
                <a:cubicBezTo>
                  <a:pt x="127635" y="69215"/>
                  <a:pt x="121285" y="48895"/>
                  <a:pt x="112395" y="50165"/>
                </a:cubicBezTo>
                <a:cubicBezTo>
                  <a:pt x="103505" y="51435"/>
                  <a:pt x="92075" y="76200"/>
                  <a:pt x="78105" y="76835"/>
                </a:cubicBezTo>
                <a:cubicBezTo>
                  <a:pt x="64135" y="77470"/>
                  <a:pt x="3810" y="77470"/>
                  <a:pt x="1905" y="88265"/>
                </a:cubicBezTo>
                <a:close/>
              </a:path>
            </a:pathLst>
          </a:custGeom>
          <a:solidFill>
            <a:srgbClr val="FF0000"/>
          </a:solidFill>
          <a:ln>
            <a:noFill/>
          </a:ln>
        </p:spPr>
        <p:txBody>
          <a:bodyPr/>
          <a:lstStyle/>
          <a:p>
            <a:endParaRPr lang="en-US" sz="2400"/>
          </a:p>
        </p:txBody>
      </p:sp>
      <p:sp>
        <p:nvSpPr>
          <p:cNvPr id="40" name="Rectangle 39"/>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TextBox 35">
            <a:extLst>
              <a:ext uri="{FF2B5EF4-FFF2-40B4-BE49-F238E27FC236}">
                <a16:creationId xmlns:a16="http://schemas.microsoft.com/office/drawing/2014/main" xmlns="" id="{6D157304-8EEA-4FC5-A921-C8C589B695F8}"/>
              </a:ext>
            </a:extLst>
          </p:cNvPr>
          <p:cNvSpPr txBox="1"/>
          <p:nvPr/>
        </p:nvSpPr>
        <p:spPr>
          <a:xfrm>
            <a:off x="2951765" y="1099863"/>
            <a:ext cx="7855083" cy="954107"/>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a:spAutoFit/>
          </a:bodyPr>
          <a:lstStyle/>
          <a:p>
            <a:pPr algn="just">
              <a:spcBef>
                <a:spcPts val="600"/>
              </a:spcBef>
              <a:spcAft>
                <a:spcPts val="600"/>
              </a:spcAft>
            </a:pPr>
            <a:r>
              <a:rPr lang="vi-VN" sz="2800" b="1" i="0" dirty="0">
                <a:solidFill>
                  <a:schemeClr val="tx1"/>
                </a:solidFill>
                <a:effectLst/>
                <a:latin typeface="Times New Roman" panose="02020603050405020304" pitchFamily="18" charset="0"/>
                <a:cs typeface="Times New Roman" panose="02020603050405020304" pitchFamily="18" charset="0"/>
              </a:rPr>
              <a:t>Hãy tìm hiểu và cho biết lãnh thổ Việt Nam nằm trong phạm vi ảnh hưởng của loại gió nào?</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4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edge">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86"/>
        <p:cNvGrpSpPr/>
        <p:nvPr/>
      </p:nvGrpSpPr>
      <p:grpSpPr>
        <a:xfrm>
          <a:off x="0" y="0"/>
          <a:ext cx="0" cy="0"/>
          <a:chOff x="0" y="0"/>
          <a:chExt cx="0" cy="0"/>
        </a:xfrm>
      </p:grpSpPr>
      <p:sp>
        <p:nvSpPr>
          <p:cNvPr id="1693" name="Google Shape;1693;p34"/>
          <p:cNvSpPr/>
          <p:nvPr/>
        </p:nvSpPr>
        <p:spPr>
          <a:xfrm>
            <a:off x="10350295" y="2841682"/>
            <a:ext cx="1501524" cy="720452"/>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34"/>
          <p:cNvSpPr/>
          <p:nvPr/>
        </p:nvSpPr>
        <p:spPr>
          <a:xfrm>
            <a:off x="913320" y="3487968"/>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34"/>
          <p:cNvSpPr/>
          <p:nvPr/>
        </p:nvSpPr>
        <p:spPr>
          <a:xfrm>
            <a:off x="279784" y="3728604"/>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639;p31">
            <a:extLst>
              <a:ext uri="{FF2B5EF4-FFF2-40B4-BE49-F238E27FC236}">
                <a16:creationId xmlns:a16="http://schemas.microsoft.com/office/drawing/2014/main" xmlns="" id="{76A84FE5-F255-4BD9-8375-AD4D62DDF5F6}"/>
              </a:ext>
            </a:extLst>
          </p:cNvPr>
          <p:cNvSpPr txBox="1">
            <a:spLocks/>
          </p:cNvSpPr>
          <p:nvPr/>
        </p:nvSpPr>
        <p:spPr>
          <a:xfrm>
            <a:off x="279804" y="141201"/>
            <a:ext cx="11572015" cy="70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Jomhuria"/>
              <a:buNone/>
              <a:defRPr sz="4000" b="0" i="0" u="none" strike="noStrike" cap="none">
                <a:solidFill>
                  <a:schemeClr val="dk1"/>
                </a:solidFill>
                <a:latin typeface="Jomhuria"/>
                <a:ea typeface="Jomhuria"/>
                <a:cs typeface="Jomhuria"/>
                <a:sym typeface="Jomhuria"/>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algn="ctr" defTabSz="1219170">
              <a:buClr>
                <a:srgbClr val="191919"/>
              </a:buClr>
            </a:pPr>
            <a:r>
              <a:rPr lang="en-US" sz="3200" b="1" kern="0" dirty="0" smtClean="0">
                <a:solidFill>
                  <a:srgbClr val="FF0000"/>
                </a:solidFill>
                <a:latin typeface="Times New Roman" panose="02020603050405020304" pitchFamily="18" charset="0"/>
                <a:cs typeface="Times New Roman" panose="02020603050405020304" pitchFamily="18" charset="0"/>
              </a:rPr>
              <a:t>I. CÁC TẦNG KHÍ QUYỂN VÀ THÀNH PHẦN KHÔNG KHÍ</a:t>
            </a:r>
            <a:endParaRPr lang="en-US" sz="3200" b="1" kern="0" dirty="0">
              <a:solidFill>
                <a:srgbClr val="FF0000"/>
              </a:solidFill>
              <a:latin typeface="Times New Roman" panose="02020603050405020304" pitchFamily="18" charset="0"/>
              <a:cs typeface="Times New Roman" panose="02020603050405020304" pitchFamily="18" charset="0"/>
            </a:endParaRPr>
          </a:p>
        </p:txBody>
      </p:sp>
      <p:grpSp>
        <p:nvGrpSpPr>
          <p:cNvPr id="19" name="Group 19">
            <a:extLst>
              <a:ext uri="{FF2B5EF4-FFF2-40B4-BE49-F238E27FC236}">
                <a16:creationId xmlns:a16="http://schemas.microsoft.com/office/drawing/2014/main" xmlns="" id="{E00E1D4E-A0C0-488C-9FD1-7567C19ADC69}"/>
              </a:ext>
            </a:extLst>
          </p:cNvPr>
          <p:cNvGrpSpPr>
            <a:grpSpLocks/>
          </p:cNvGrpSpPr>
          <p:nvPr/>
        </p:nvGrpSpPr>
        <p:grpSpPr bwMode="auto">
          <a:xfrm>
            <a:off x="1973103" y="1679617"/>
            <a:ext cx="3806673" cy="3514987"/>
            <a:chOff x="107861" y="1371600"/>
            <a:chExt cx="4267201" cy="4114800"/>
          </a:xfrm>
        </p:grpSpPr>
        <p:grpSp>
          <p:nvGrpSpPr>
            <p:cNvPr id="20" name="Group 10">
              <a:extLst>
                <a:ext uri="{FF2B5EF4-FFF2-40B4-BE49-F238E27FC236}">
                  <a16:creationId xmlns:a16="http://schemas.microsoft.com/office/drawing/2014/main" xmlns="" id="{85800C24-AE78-41BF-9EB4-F179AD14FACB}"/>
                </a:ext>
              </a:extLst>
            </p:cNvPr>
            <p:cNvGrpSpPr>
              <a:grpSpLocks/>
            </p:cNvGrpSpPr>
            <p:nvPr/>
          </p:nvGrpSpPr>
          <p:grpSpPr bwMode="auto">
            <a:xfrm>
              <a:off x="107861" y="1371600"/>
              <a:ext cx="4267201" cy="4114800"/>
              <a:chOff x="1296" y="48"/>
              <a:chExt cx="3167" cy="3167"/>
            </a:xfrm>
          </p:grpSpPr>
          <p:sp>
            <p:nvSpPr>
              <p:cNvPr id="24" name="Oval 11">
                <a:extLst>
                  <a:ext uri="{FF2B5EF4-FFF2-40B4-BE49-F238E27FC236}">
                    <a16:creationId xmlns:a16="http://schemas.microsoft.com/office/drawing/2014/main" xmlns="" id="{C6A94608-AEFA-4DD2-A24B-AC6590070F6D}"/>
                  </a:ext>
                </a:extLst>
              </p:cNvPr>
              <p:cNvSpPr>
                <a:spLocks noChangeArrowheads="1"/>
              </p:cNvSpPr>
              <p:nvPr/>
            </p:nvSpPr>
            <p:spPr bwMode="auto">
              <a:xfrm>
                <a:off x="1296" y="48"/>
                <a:ext cx="3167" cy="3167"/>
              </a:xfrm>
              <a:prstGeom prst="ellipse">
                <a:avLst/>
              </a:prstGeom>
              <a:solidFill>
                <a:srgbClr val="66CCFF"/>
              </a:soli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vi-VN" altLang="en-US" sz="2400" b="0" i="0" u="none" strike="noStrike" kern="0" cap="none" spc="0" normalizeH="0" baseline="0" noProof="0">
                  <a:ln>
                    <a:noFill/>
                  </a:ln>
                  <a:solidFill>
                    <a:srgbClr val="00CC00"/>
                  </a:solidFill>
                  <a:effectLst/>
                  <a:uLnTx/>
                  <a:uFillTx/>
                  <a:latin typeface="Arial" panose="020B0604020202020204" pitchFamily="34" charset="0"/>
                </a:endParaRPr>
              </a:p>
            </p:txBody>
          </p:sp>
          <p:sp>
            <p:nvSpPr>
              <p:cNvPr id="25" name="Oval 12">
                <a:extLst>
                  <a:ext uri="{FF2B5EF4-FFF2-40B4-BE49-F238E27FC236}">
                    <a16:creationId xmlns:a16="http://schemas.microsoft.com/office/drawing/2014/main" xmlns="" id="{41D62D73-261F-4619-855E-222ED5FCC2F7}"/>
                  </a:ext>
                </a:extLst>
              </p:cNvPr>
              <p:cNvSpPr>
                <a:spLocks noChangeArrowheads="1"/>
              </p:cNvSpPr>
              <p:nvPr/>
            </p:nvSpPr>
            <p:spPr bwMode="auto">
              <a:xfrm>
                <a:off x="1649" y="397"/>
                <a:ext cx="2469" cy="2472"/>
              </a:xfrm>
              <a:prstGeom prst="ellipse">
                <a:avLst/>
              </a:prstGeom>
              <a:solidFill>
                <a:srgbClr val="0000FF"/>
              </a:soli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vi-VN" altLang="en-US" sz="2400" b="0" i="0" u="none" strike="noStrike" kern="0" cap="none" spc="0" normalizeH="0" baseline="0" noProof="0">
                  <a:ln>
                    <a:noFill/>
                  </a:ln>
                  <a:solidFill>
                    <a:srgbClr val="00CC00"/>
                  </a:solidFill>
                  <a:effectLst/>
                  <a:uLnTx/>
                  <a:uFillTx/>
                  <a:latin typeface="Arial" panose="020B0604020202020204" pitchFamily="34" charset="0"/>
                </a:endParaRPr>
              </a:p>
            </p:txBody>
          </p:sp>
          <p:sp>
            <p:nvSpPr>
              <p:cNvPr id="26" name="Oval 13">
                <a:extLst>
                  <a:ext uri="{FF2B5EF4-FFF2-40B4-BE49-F238E27FC236}">
                    <a16:creationId xmlns:a16="http://schemas.microsoft.com/office/drawing/2014/main" xmlns="" id="{6A7AF5BE-2D10-4C95-822D-919A8309CE13}"/>
                  </a:ext>
                </a:extLst>
              </p:cNvPr>
              <p:cNvSpPr>
                <a:spLocks noChangeArrowheads="1"/>
              </p:cNvSpPr>
              <p:nvPr/>
            </p:nvSpPr>
            <p:spPr bwMode="auto">
              <a:xfrm>
                <a:off x="2039" y="762"/>
                <a:ext cx="1687" cy="1689"/>
              </a:xfrm>
              <a:prstGeom prst="ellipse">
                <a:avLst/>
              </a:prstGeom>
              <a:solidFill>
                <a:srgbClr val="000099"/>
              </a:solidFill>
              <a:ln w="57150">
                <a:solidFill>
                  <a:srgbClr val="00CC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vi-VN" altLang="en-US" sz="2400" b="0" i="0" u="none" strike="noStrike" kern="0" cap="none" spc="0" normalizeH="0" baseline="0" noProof="0">
                  <a:ln>
                    <a:noFill/>
                  </a:ln>
                  <a:solidFill>
                    <a:srgbClr val="00CC00"/>
                  </a:solidFill>
                  <a:effectLst/>
                  <a:uLnTx/>
                  <a:uFillTx/>
                  <a:latin typeface="Arial" panose="020B0604020202020204" pitchFamily="34" charset="0"/>
                </a:endParaRPr>
              </a:p>
            </p:txBody>
          </p:sp>
          <p:pic>
            <p:nvPicPr>
              <p:cNvPr id="27" name="Picture 14" descr="Earth-29-june">
                <a:extLst>
                  <a:ext uri="{FF2B5EF4-FFF2-40B4-BE49-F238E27FC236}">
                    <a16:creationId xmlns:a16="http://schemas.microsoft.com/office/drawing/2014/main" xmlns="" id="{C166EE3E-2CCE-4CCF-BF60-42AC4F55DB3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90" y="719"/>
                <a:ext cx="1776" cy="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extBox 20">
              <a:extLst>
                <a:ext uri="{FF2B5EF4-FFF2-40B4-BE49-F238E27FC236}">
                  <a16:creationId xmlns:a16="http://schemas.microsoft.com/office/drawing/2014/main" xmlns="" id="{F9D4BE17-7DB7-4D8D-ABDF-27009836F482}"/>
                </a:ext>
              </a:extLst>
            </p:cNvPr>
            <p:cNvSpPr txBox="1"/>
            <p:nvPr/>
          </p:nvSpPr>
          <p:spPr>
            <a:xfrm>
              <a:off x="658471" y="1636170"/>
              <a:ext cx="3161938" cy="1696874"/>
            </a:xfrm>
            <a:prstGeom prst="rect">
              <a:avLst/>
            </a:prstGeom>
            <a:noFill/>
          </p:spPr>
          <p:txBody>
            <a:bodyPr spcFirstLastPara="1">
              <a:prstTxWarp prst="textArchUp">
                <a:avLst>
                  <a:gd name="adj" fmla="val 8481336"/>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tầng</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cao</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khí</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quyển</a:t>
              </a:r>
              <a:endPar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E4C34C67-C9BE-47E9-9076-CC541CFF71A6}"/>
                </a:ext>
              </a:extLst>
            </p:cNvPr>
            <p:cNvSpPr txBox="1"/>
            <p:nvPr/>
          </p:nvSpPr>
          <p:spPr>
            <a:xfrm>
              <a:off x="658471" y="2107202"/>
              <a:ext cx="3161938" cy="1696874"/>
            </a:xfrm>
            <a:prstGeom prst="rect">
              <a:avLst/>
            </a:prstGeom>
            <a:noFill/>
          </p:spPr>
          <p:txBody>
            <a:bodyPr spcFirstLastPara="1">
              <a:prstTxWarp prst="textArchUp">
                <a:avLst>
                  <a:gd name="adj" fmla="val 8481336"/>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B. </a:t>
              </a:r>
              <a:r>
                <a:rPr kumimoji="0" lang="en-US" sz="1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Tầng</a:t>
              </a:r>
              <a:r>
                <a:rPr kumimoji="0" lang="en-US" sz="1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bình</a:t>
              </a:r>
              <a:r>
                <a:rPr kumimoji="0" lang="en-US" sz="1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l</a:t>
              </a:r>
              <a:r>
                <a:rPr kumimoji="0" lang="vi-VN" sz="1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ư</a:t>
              </a:r>
              <a:r>
                <a:rPr kumimoji="0" lang="en-US" sz="1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u</a:t>
              </a:r>
            </a:p>
          </p:txBody>
        </p:sp>
        <p:sp>
          <p:nvSpPr>
            <p:cNvPr id="23" name="TextBox 22">
              <a:extLst>
                <a:ext uri="{FF2B5EF4-FFF2-40B4-BE49-F238E27FC236}">
                  <a16:creationId xmlns:a16="http://schemas.microsoft.com/office/drawing/2014/main" xmlns="" id="{C9A63E01-0BE8-4789-98BC-4BF563EA514C}"/>
                </a:ext>
              </a:extLst>
            </p:cNvPr>
            <p:cNvSpPr txBox="1"/>
            <p:nvPr/>
          </p:nvSpPr>
          <p:spPr>
            <a:xfrm rot="16200000">
              <a:off x="1002016" y="2630963"/>
              <a:ext cx="2448809" cy="1888793"/>
            </a:xfrm>
            <a:prstGeom prst="rect">
              <a:avLst/>
            </a:prstGeom>
            <a:noFill/>
          </p:spPr>
          <p:txBody>
            <a:bodyPr spcFirstLastPara="1">
              <a:prstTxWarp prst="textCircl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A. </a:t>
              </a:r>
              <a:r>
                <a:rPr kumimoji="0" lang="en-US" sz="1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Tầng</a:t>
              </a:r>
              <a:r>
                <a:rPr kumimoji="0" lang="en-US" sz="1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đối</a:t>
              </a:r>
              <a:r>
                <a:rPr kumimoji="0" lang="en-US" sz="1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l</a:t>
              </a:r>
              <a:r>
                <a:rPr kumimoji="0" lang="vi-VN" sz="1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ư</a:t>
              </a:r>
              <a:r>
                <a:rPr kumimoji="0" lang="en-US" sz="18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u</a:t>
              </a:r>
            </a:p>
          </p:txBody>
        </p:sp>
      </p:grpSp>
      <p:sp>
        <p:nvSpPr>
          <p:cNvPr id="28" name="Rectangle 27">
            <a:extLst>
              <a:ext uri="{FF2B5EF4-FFF2-40B4-BE49-F238E27FC236}">
                <a16:creationId xmlns:a16="http://schemas.microsoft.com/office/drawing/2014/main" xmlns="" id="{F0539C1F-B695-4ACB-A012-CA7380963D2B}"/>
              </a:ext>
            </a:extLst>
          </p:cNvPr>
          <p:cNvSpPr>
            <a:spLocks noChangeArrowheads="1"/>
          </p:cNvSpPr>
          <p:nvPr/>
        </p:nvSpPr>
        <p:spPr bwMode="auto">
          <a:xfrm>
            <a:off x="1009485" y="5141812"/>
            <a:ext cx="7243771" cy="1200329"/>
          </a:xfrm>
          <a:prstGeom prst="rect">
            <a:avLst/>
          </a:prstGeom>
          <a:solidFill>
            <a:srgbClr val="FC9F9F"/>
          </a:solidFill>
          <a:ln w="28575">
            <a:solidFill>
              <a:srgbClr val="C00000"/>
            </a:solid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ts val="600"/>
              </a:spcBef>
              <a:spcAft>
                <a:spcPts val="600"/>
              </a:spcAft>
              <a:buFontTx/>
              <a:buNone/>
            </a:pPr>
            <a:r>
              <a:rPr lang="en-US" altLang="en-US" sz="3600" b="1" dirty="0" err="1">
                <a:latin typeface="Times New Roman" panose="02020603050405020304" pitchFamily="18" charset="0"/>
              </a:rPr>
              <a:t>Là</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lớp</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vỏ</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không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khí</a:t>
            </a:r>
            <a:r>
              <a:rPr lang="en-US" altLang="en-US" sz="3600" b="1" dirty="0">
                <a:latin typeface="Times New Roman" panose="02020603050405020304" pitchFamily="18" charset="0"/>
              </a:rPr>
              <a:t> bao </a:t>
            </a:r>
            <a:r>
              <a:rPr lang="en-US" altLang="en-US" sz="3600" b="1" dirty="0" err="1">
                <a:latin typeface="Times New Roman" panose="02020603050405020304" pitchFamily="18" charset="0"/>
              </a:rPr>
              <a:t>quanh</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và</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bảo</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vệ</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sự</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sống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trên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Trái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Đất</a:t>
            </a:r>
            <a:r>
              <a:rPr lang="en-US" altLang="en-US" sz="3600" b="1" dirty="0">
                <a:latin typeface="Times New Roman" panose="02020603050405020304" pitchFamily="18" charset="0"/>
              </a:rPr>
              <a:t>.</a:t>
            </a:r>
          </a:p>
        </p:txBody>
      </p:sp>
      <p:sp>
        <p:nvSpPr>
          <p:cNvPr id="29" name="Thought Bubble: Cloud 28">
            <a:extLst>
              <a:ext uri="{FF2B5EF4-FFF2-40B4-BE49-F238E27FC236}">
                <a16:creationId xmlns:a16="http://schemas.microsoft.com/office/drawing/2014/main" xmlns="" id="{5FF716FF-DDF2-4A59-B5BB-0B917566B20A}"/>
              </a:ext>
            </a:extLst>
          </p:cNvPr>
          <p:cNvSpPr/>
          <p:nvPr/>
        </p:nvSpPr>
        <p:spPr>
          <a:xfrm>
            <a:off x="7451679" y="1094841"/>
            <a:ext cx="4090813" cy="1798485"/>
          </a:xfrm>
          <a:prstGeom prst="cloudCallout">
            <a:avLst>
              <a:gd name="adj1" fmla="val -8440"/>
              <a:gd name="adj2" fmla="val 105747"/>
            </a:avLst>
          </a:prstGeom>
          <a:solidFill>
            <a:srgbClr val="FC9F9F"/>
          </a:solidFill>
          <a:ln w="9525" cap="flat" cmpd="sng" algn="ctr">
            <a:solidFill>
              <a:srgbClr val="DAEDEF">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buClrTx/>
              <a:buSzTx/>
              <a:buFontTx/>
              <a:buNone/>
              <a:tabLst/>
              <a:defRPr/>
            </a:pPr>
            <a:r>
              <a:rPr kumimoji="0" lang="en-US" sz="36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Lớp</a:t>
            </a: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vỏ</a:t>
            </a: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khí</a:t>
            </a: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eaLnBrk="1" fontAlgn="base" latinLnBrk="0" hangingPunct="1">
              <a:lnSpc>
                <a:spcPct val="100000"/>
              </a:lnSpc>
              <a:buClrTx/>
              <a:buSzTx/>
              <a:buFontTx/>
              <a:buNone/>
              <a:tabLst/>
              <a:defRPr/>
            </a:pP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khí</a:t>
            </a: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quyển</a:t>
            </a: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a:t>
            </a: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gì</a:t>
            </a: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pic>
        <p:nvPicPr>
          <p:cNvPr id="3" name="Picture 2">
            <a:extLst>
              <a:ext uri="{FF2B5EF4-FFF2-40B4-BE49-F238E27FC236}">
                <a16:creationId xmlns:a16="http://schemas.microsoft.com/office/drawing/2014/main" xmlns="" id="{E67BA98B-2E27-4C47-8130-D093B7805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5997" y="3434393"/>
            <a:ext cx="2263971" cy="3360581"/>
          </a:xfrm>
          <a:prstGeom prst="rect">
            <a:avLst/>
          </a:prstGeom>
        </p:spPr>
      </p:pic>
      <p:sp>
        <p:nvSpPr>
          <p:cNvPr id="4" name="TextBox 3">
            <a:extLst>
              <a:ext uri="{FF2B5EF4-FFF2-40B4-BE49-F238E27FC236}">
                <a16:creationId xmlns:a16="http://schemas.microsoft.com/office/drawing/2014/main" xmlns="" id="{CCFFACDE-D62C-4AF6-A804-A7FBC4A1ABE3}"/>
              </a:ext>
            </a:extLst>
          </p:cNvPr>
          <p:cNvSpPr txBox="1"/>
          <p:nvPr/>
        </p:nvSpPr>
        <p:spPr>
          <a:xfrm>
            <a:off x="495459" y="847621"/>
            <a:ext cx="4869612" cy="584775"/>
          </a:xfrm>
          <a:prstGeom prst="rect">
            <a:avLst/>
          </a:prstGeom>
          <a:noFill/>
        </p:spPr>
        <p:txBody>
          <a:bodyPr wrap="square" rtlCol="0">
            <a:spAutoFit/>
          </a:bodyPr>
          <a:lstStyle/>
          <a:p>
            <a:r>
              <a:rPr lang="en-US" sz="3200" b="1" i="1" dirty="0">
                <a:solidFill>
                  <a:srgbClr val="FF0000"/>
                </a:solidFill>
                <a:latin typeface="Times New Roman" panose="02020603050405020304" pitchFamily="18" charset="0"/>
                <a:cs typeface="Times New Roman" panose="02020603050405020304" pitchFamily="18" charset="0"/>
              </a:rPr>
              <a:t>1. </a:t>
            </a:r>
            <a:r>
              <a:rPr lang="en-US" sz="3200" b="1" i="1" dirty="0" err="1">
                <a:solidFill>
                  <a:srgbClr val="FF0000"/>
                </a:solidFill>
                <a:latin typeface="Times New Roman" panose="02020603050405020304" pitchFamily="18" charset="0"/>
                <a:cs typeface="Times New Roman" panose="02020603050405020304" pitchFamily="18" charset="0"/>
              </a:rPr>
              <a:t>Các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tầng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khí</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quyển</a:t>
            </a:r>
            <a:r>
              <a:rPr lang="en-US" sz="3200" b="1" i="1" dirty="0">
                <a:solidFill>
                  <a:srgbClr val="FF0000"/>
                </a:solidFill>
                <a:latin typeface="Times New Roman" panose="02020603050405020304" pitchFamily="18" charset="0"/>
                <a:cs typeface="Times New Roman" panose="02020603050405020304" pitchFamily="18" charset="0"/>
              </a:rPr>
              <a:t>: </a:t>
            </a:r>
          </a:p>
        </p:txBody>
      </p:sp>
      <p:sp>
        <p:nvSpPr>
          <p:cNvPr id="30" name="Rectangle 29"/>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97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1628" name="Google Shape;1628;p30"/>
          <p:cNvSpPr/>
          <p:nvPr/>
        </p:nvSpPr>
        <p:spPr>
          <a:xfrm>
            <a:off x="10250931" y="1564001"/>
            <a:ext cx="1501524" cy="720452"/>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9" name="Google Shape;1629;p30"/>
          <p:cNvSpPr/>
          <p:nvPr/>
        </p:nvSpPr>
        <p:spPr>
          <a:xfrm>
            <a:off x="998452" y="152846"/>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0" name="Google Shape;1630;p30"/>
          <p:cNvSpPr/>
          <p:nvPr/>
        </p:nvSpPr>
        <p:spPr>
          <a:xfrm>
            <a:off x="364912" y="393485"/>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1" name="Google Shape;1631;p30"/>
          <p:cNvSpPr txBox="1">
            <a:spLocks noGrp="1"/>
          </p:cNvSpPr>
          <p:nvPr>
            <p:ph type="title"/>
          </p:nvPr>
        </p:nvSpPr>
        <p:spPr>
          <a:xfrm>
            <a:off x="1009486" y="2142466"/>
            <a:ext cx="11049105" cy="763600"/>
          </a:xfrm>
          <a:prstGeom prst="rect">
            <a:avLst/>
          </a:prstGeom>
        </p:spPr>
        <p:txBody>
          <a:bodyPr spcFirstLastPara="1" wrap="square" lIns="121900" tIns="121900" rIns="121900" bIns="121900" anchor="ctr" anchorCtr="0">
            <a:noAutofit/>
          </a:bodyPr>
          <a:lstStyle/>
          <a:p>
            <a:pPr algn="ct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BÀI 12</a:t>
            </a:r>
            <a:r>
              <a:rPr lang="en-US" sz="5400" b="1" dirty="0">
                <a:solidFill>
                  <a:srgbClr val="FF0000"/>
                </a:solidFill>
                <a:latin typeface="Times New Roman" panose="02020603050405020304" pitchFamily="18" charset="0"/>
                <a:cs typeface="Times New Roman" panose="02020603050405020304" pitchFamily="18" charset="0"/>
              </a:rPr>
              <a:t/>
            </a:r>
            <a:br>
              <a:rPr lang="en-US" sz="5400" b="1" dirty="0">
                <a:solidFill>
                  <a:srgbClr val="FF0000"/>
                </a:solidFill>
                <a:latin typeface="Times New Roman" panose="02020603050405020304" pitchFamily="18" charset="0"/>
                <a:cs typeface="Times New Roman" panose="02020603050405020304" pitchFamily="18" charset="0"/>
              </a:rPr>
            </a:br>
            <a:r>
              <a:rPr lang="en-US" sz="5400" b="1" dirty="0">
                <a:solidFill>
                  <a:srgbClr val="FF0000"/>
                </a:solidFill>
                <a:latin typeface="Times New Roman" panose="02020603050405020304" pitchFamily="18" charset="0"/>
                <a:cs typeface="Times New Roman" panose="02020603050405020304" pitchFamily="18" charset="0"/>
              </a:rPr>
              <a:t>LỚP VỎ KHÍ. KHỐI KHÍ. </a:t>
            </a:r>
            <a:br>
              <a:rPr lang="en-US" sz="5400" b="1" dirty="0">
                <a:solidFill>
                  <a:srgbClr val="FF0000"/>
                </a:solidFill>
                <a:latin typeface="Times New Roman" panose="02020603050405020304" pitchFamily="18" charset="0"/>
                <a:cs typeface="Times New Roman" panose="02020603050405020304" pitchFamily="18" charset="0"/>
              </a:rPr>
            </a:br>
            <a:r>
              <a:rPr lang="en-US" sz="5400" b="1" dirty="0">
                <a:solidFill>
                  <a:srgbClr val="FF0000"/>
                </a:solidFill>
                <a:latin typeface="Times New Roman" panose="02020603050405020304" pitchFamily="18" charset="0"/>
                <a:cs typeface="Times New Roman" panose="02020603050405020304" pitchFamily="18" charset="0"/>
              </a:rPr>
              <a:t>KHÍ ÁP VÀ GIÓ TRÊN TRÁI ĐẤT.</a:t>
            </a:r>
          </a:p>
        </p:txBody>
      </p:sp>
      <p:sp>
        <p:nvSpPr>
          <p:cNvPr id="9" name="Google Shape;208;p33">
            <a:extLst>
              <a:ext uri="{FF2B5EF4-FFF2-40B4-BE49-F238E27FC236}">
                <a16:creationId xmlns:a16="http://schemas.microsoft.com/office/drawing/2014/main" xmlns="" id="{CCE7661A-B953-4949-9AB5-ED3A89DD5C47}"/>
              </a:ext>
            </a:extLst>
          </p:cNvPr>
          <p:cNvSpPr/>
          <p:nvPr/>
        </p:nvSpPr>
        <p:spPr>
          <a:xfrm>
            <a:off x="8967533" y="4127620"/>
            <a:ext cx="2566795" cy="524624"/>
          </a:xfrm>
          <a:custGeom>
            <a:avLst/>
            <a:gdLst/>
            <a:ahLst/>
            <a:cxnLst/>
            <a:rect l="l" t="t" r="r" b="b"/>
            <a:pathLst>
              <a:path w="92346" h="23087" extrusionOk="0">
                <a:moveTo>
                  <a:pt x="34195" y="1"/>
                </a:moveTo>
                <a:cubicBezTo>
                  <a:pt x="28444" y="1"/>
                  <a:pt x="23682" y="4203"/>
                  <a:pt x="22801" y="9704"/>
                </a:cubicBezTo>
                <a:cubicBezTo>
                  <a:pt x="22063" y="9549"/>
                  <a:pt x="21301" y="9478"/>
                  <a:pt x="20515" y="9478"/>
                </a:cubicBezTo>
                <a:cubicBezTo>
                  <a:pt x="14859" y="9478"/>
                  <a:pt x="10168" y="13538"/>
                  <a:pt x="9168" y="18896"/>
                </a:cubicBezTo>
                <a:cubicBezTo>
                  <a:pt x="3513" y="19717"/>
                  <a:pt x="0" y="23087"/>
                  <a:pt x="0" y="23087"/>
                </a:cubicBezTo>
                <a:lnTo>
                  <a:pt x="31861" y="23087"/>
                </a:lnTo>
                <a:cubicBezTo>
                  <a:pt x="31873" y="23015"/>
                  <a:pt x="31897" y="22944"/>
                  <a:pt x="31909" y="22861"/>
                </a:cubicBezTo>
                <a:cubicBezTo>
                  <a:pt x="32004" y="22884"/>
                  <a:pt x="32111" y="22896"/>
                  <a:pt x="32219" y="22920"/>
                </a:cubicBezTo>
                <a:cubicBezTo>
                  <a:pt x="32219" y="22980"/>
                  <a:pt x="32230" y="23027"/>
                  <a:pt x="32242" y="23087"/>
                </a:cubicBezTo>
                <a:lnTo>
                  <a:pt x="92345" y="23087"/>
                </a:lnTo>
                <a:cubicBezTo>
                  <a:pt x="87598" y="20813"/>
                  <a:pt x="84270" y="20062"/>
                  <a:pt x="81941" y="20062"/>
                </a:cubicBezTo>
                <a:cubicBezTo>
                  <a:pt x="81904" y="20062"/>
                  <a:pt x="81868" y="20062"/>
                  <a:pt x="81832" y="20063"/>
                </a:cubicBezTo>
                <a:cubicBezTo>
                  <a:pt x="81344" y="11681"/>
                  <a:pt x="74390" y="5037"/>
                  <a:pt x="65889" y="5037"/>
                </a:cubicBezTo>
                <a:cubicBezTo>
                  <a:pt x="60341" y="5037"/>
                  <a:pt x="55460" y="7859"/>
                  <a:pt x="52590" y="12145"/>
                </a:cubicBezTo>
                <a:cubicBezTo>
                  <a:pt x="52185" y="10240"/>
                  <a:pt x="50495" y="8811"/>
                  <a:pt x="48471" y="8811"/>
                </a:cubicBezTo>
                <a:cubicBezTo>
                  <a:pt x="47494" y="8811"/>
                  <a:pt x="46589" y="9145"/>
                  <a:pt x="45875" y="9704"/>
                </a:cubicBezTo>
                <a:cubicBezTo>
                  <a:pt x="45780" y="9680"/>
                  <a:pt x="45685" y="9668"/>
                  <a:pt x="45577" y="9645"/>
                </a:cubicBezTo>
                <a:cubicBezTo>
                  <a:pt x="44672" y="4180"/>
                  <a:pt x="39922" y="1"/>
                  <a:pt x="34195" y="1"/>
                </a:cubicBezTo>
                <a:close/>
              </a:path>
            </a:pathLst>
          </a:custGeom>
          <a:solidFill>
            <a:srgbClr val="84B5F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84B5FB"/>
              </a:solidFill>
            </a:endParaRPr>
          </a:p>
        </p:txBody>
      </p:sp>
      <p:sp>
        <p:nvSpPr>
          <p:cNvPr id="10" name="Google Shape;209;p33">
            <a:extLst>
              <a:ext uri="{FF2B5EF4-FFF2-40B4-BE49-F238E27FC236}">
                <a16:creationId xmlns:a16="http://schemas.microsoft.com/office/drawing/2014/main" xmlns="" id="{1FE98ED8-F4FF-4B54-9CF1-4E897219A5BA}"/>
              </a:ext>
            </a:extLst>
          </p:cNvPr>
          <p:cNvSpPr/>
          <p:nvPr/>
        </p:nvSpPr>
        <p:spPr>
          <a:xfrm>
            <a:off x="1410043" y="912105"/>
            <a:ext cx="3074092" cy="651896"/>
          </a:xfrm>
          <a:custGeom>
            <a:avLst/>
            <a:gdLst/>
            <a:ahLst/>
            <a:cxnLst/>
            <a:rect l="l" t="t" r="r" b="b"/>
            <a:pathLst>
              <a:path w="92346" h="23087" extrusionOk="0">
                <a:moveTo>
                  <a:pt x="34195" y="0"/>
                </a:moveTo>
                <a:cubicBezTo>
                  <a:pt x="28457" y="0"/>
                  <a:pt x="23682" y="4203"/>
                  <a:pt x="22801" y="9704"/>
                </a:cubicBezTo>
                <a:cubicBezTo>
                  <a:pt x="22063" y="9549"/>
                  <a:pt x="21301" y="9478"/>
                  <a:pt x="20515" y="9478"/>
                </a:cubicBezTo>
                <a:cubicBezTo>
                  <a:pt x="14872" y="9478"/>
                  <a:pt x="10169" y="13526"/>
                  <a:pt x="9168" y="18884"/>
                </a:cubicBezTo>
                <a:cubicBezTo>
                  <a:pt x="3513" y="19717"/>
                  <a:pt x="1" y="23087"/>
                  <a:pt x="1" y="23087"/>
                </a:cubicBezTo>
                <a:lnTo>
                  <a:pt x="31874" y="23087"/>
                </a:lnTo>
                <a:cubicBezTo>
                  <a:pt x="31886" y="23015"/>
                  <a:pt x="31897" y="22932"/>
                  <a:pt x="31909" y="22860"/>
                </a:cubicBezTo>
                <a:cubicBezTo>
                  <a:pt x="32017" y="22884"/>
                  <a:pt x="32112" y="22896"/>
                  <a:pt x="32219" y="22920"/>
                </a:cubicBezTo>
                <a:cubicBezTo>
                  <a:pt x="32231" y="22968"/>
                  <a:pt x="32243" y="23027"/>
                  <a:pt x="32255" y="23087"/>
                </a:cubicBezTo>
                <a:lnTo>
                  <a:pt x="92346" y="23087"/>
                </a:lnTo>
                <a:cubicBezTo>
                  <a:pt x="87598" y="20813"/>
                  <a:pt x="84270" y="20062"/>
                  <a:pt x="81953" y="20062"/>
                </a:cubicBezTo>
                <a:cubicBezTo>
                  <a:pt x="81916" y="20062"/>
                  <a:pt x="81880" y="20062"/>
                  <a:pt x="81844" y="20062"/>
                </a:cubicBezTo>
                <a:cubicBezTo>
                  <a:pt x="81344" y="11680"/>
                  <a:pt x="74391" y="5037"/>
                  <a:pt x="65890" y="5037"/>
                </a:cubicBezTo>
                <a:cubicBezTo>
                  <a:pt x="60342" y="5037"/>
                  <a:pt x="55460" y="7859"/>
                  <a:pt x="52591" y="12145"/>
                </a:cubicBezTo>
                <a:cubicBezTo>
                  <a:pt x="52186" y="10240"/>
                  <a:pt x="50495" y="8811"/>
                  <a:pt x="48471" y="8811"/>
                </a:cubicBezTo>
                <a:cubicBezTo>
                  <a:pt x="47495" y="8811"/>
                  <a:pt x="46602" y="9144"/>
                  <a:pt x="45887" y="9704"/>
                </a:cubicBezTo>
                <a:cubicBezTo>
                  <a:pt x="45780" y="9680"/>
                  <a:pt x="45685" y="9668"/>
                  <a:pt x="45590" y="9644"/>
                </a:cubicBezTo>
                <a:cubicBezTo>
                  <a:pt x="44673" y="4180"/>
                  <a:pt x="39922" y="0"/>
                  <a:pt x="34195" y="0"/>
                </a:cubicBezTo>
                <a:close/>
              </a:path>
            </a:pathLst>
          </a:custGeom>
          <a:solidFill>
            <a:srgbClr val="84B5F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84B5FB"/>
              </a:solidFill>
            </a:endParaRPr>
          </a:p>
        </p:txBody>
      </p:sp>
      <p:sp>
        <p:nvSpPr>
          <p:cNvPr id="11" name="Google Shape;211;p33">
            <a:extLst>
              <a:ext uri="{FF2B5EF4-FFF2-40B4-BE49-F238E27FC236}">
                <a16:creationId xmlns:a16="http://schemas.microsoft.com/office/drawing/2014/main" xmlns="" id="{52FCF44D-FD38-4674-9A11-93C0F8C2E3F5}"/>
              </a:ext>
            </a:extLst>
          </p:cNvPr>
          <p:cNvSpPr/>
          <p:nvPr/>
        </p:nvSpPr>
        <p:spPr>
          <a:xfrm>
            <a:off x="7385785" y="5645924"/>
            <a:ext cx="3982363" cy="737069"/>
          </a:xfrm>
          <a:custGeom>
            <a:avLst/>
            <a:gdLst/>
            <a:ahLst/>
            <a:cxnLst/>
            <a:rect l="l" t="t" r="r" b="b"/>
            <a:pathLst>
              <a:path w="224779" h="50888" extrusionOk="0">
                <a:moveTo>
                  <a:pt x="110776" y="0"/>
                </a:moveTo>
                <a:cubicBezTo>
                  <a:pt x="91691" y="0"/>
                  <a:pt x="74796" y="9346"/>
                  <a:pt x="64390" y="23705"/>
                </a:cubicBezTo>
                <a:cubicBezTo>
                  <a:pt x="59881" y="29928"/>
                  <a:pt x="52808" y="33456"/>
                  <a:pt x="45436" y="33456"/>
                </a:cubicBezTo>
                <a:cubicBezTo>
                  <a:pt x="43132" y="33456"/>
                  <a:pt x="40799" y="33111"/>
                  <a:pt x="38505" y="32397"/>
                </a:cubicBezTo>
                <a:cubicBezTo>
                  <a:pt x="34041" y="30992"/>
                  <a:pt x="29290" y="30242"/>
                  <a:pt x="24361" y="30242"/>
                </a:cubicBezTo>
                <a:cubicBezTo>
                  <a:pt x="23277" y="30242"/>
                  <a:pt x="22206" y="30278"/>
                  <a:pt x="21146" y="30349"/>
                </a:cubicBezTo>
                <a:cubicBezTo>
                  <a:pt x="7823" y="31242"/>
                  <a:pt x="882" y="40731"/>
                  <a:pt x="1" y="50887"/>
                </a:cubicBezTo>
                <a:lnTo>
                  <a:pt x="224779" y="50887"/>
                </a:lnTo>
                <a:cubicBezTo>
                  <a:pt x="223909" y="40731"/>
                  <a:pt x="216968" y="31242"/>
                  <a:pt x="203633" y="30349"/>
                </a:cubicBezTo>
                <a:cubicBezTo>
                  <a:pt x="202573" y="30278"/>
                  <a:pt x="201514" y="30242"/>
                  <a:pt x="200430" y="30242"/>
                </a:cubicBezTo>
                <a:cubicBezTo>
                  <a:pt x="194906" y="30242"/>
                  <a:pt x="189608" y="31182"/>
                  <a:pt x="184678" y="32921"/>
                </a:cubicBezTo>
                <a:cubicBezTo>
                  <a:pt x="182050" y="33846"/>
                  <a:pt x="179342" y="34296"/>
                  <a:pt x="176671" y="34296"/>
                </a:cubicBezTo>
                <a:cubicBezTo>
                  <a:pt x="169275" y="34296"/>
                  <a:pt x="162155" y="30851"/>
                  <a:pt x="157746" y="24527"/>
                </a:cubicBezTo>
                <a:cubicBezTo>
                  <a:pt x="147400" y="9704"/>
                  <a:pt x="130219" y="0"/>
                  <a:pt x="110776" y="0"/>
                </a:cubicBezTo>
                <a:close/>
              </a:path>
            </a:pathLst>
          </a:custGeom>
          <a:solidFill>
            <a:srgbClr val="F2C9E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grpSp>
        <p:nvGrpSpPr>
          <p:cNvPr id="13" name="Google Shape;214;p33">
            <a:extLst>
              <a:ext uri="{FF2B5EF4-FFF2-40B4-BE49-F238E27FC236}">
                <a16:creationId xmlns:a16="http://schemas.microsoft.com/office/drawing/2014/main" xmlns="" id="{1FEF0CC0-9471-4B8A-B34E-76FD27324D83}"/>
              </a:ext>
            </a:extLst>
          </p:cNvPr>
          <p:cNvGrpSpPr/>
          <p:nvPr/>
        </p:nvGrpSpPr>
        <p:grpSpPr>
          <a:xfrm>
            <a:off x="5061099" y="3771013"/>
            <a:ext cx="2119469" cy="2419000"/>
            <a:chOff x="2595550" y="974575"/>
            <a:chExt cx="2417875" cy="3766925"/>
          </a:xfrm>
          <a:solidFill>
            <a:schemeClr val="accent1">
              <a:lumMod val="60000"/>
              <a:lumOff val="40000"/>
            </a:schemeClr>
          </a:solidFill>
        </p:grpSpPr>
        <p:sp>
          <p:nvSpPr>
            <p:cNvPr id="16" name="Google Shape;215;p33">
              <a:extLst>
                <a:ext uri="{FF2B5EF4-FFF2-40B4-BE49-F238E27FC236}">
                  <a16:creationId xmlns:a16="http://schemas.microsoft.com/office/drawing/2014/main" xmlns="" id="{C56D4FF0-3F0B-4519-B339-782E2D7F7394}"/>
                </a:ext>
              </a:extLst>
            </p:cNvPr>
            <p:cNvSpPr/>
            <p:nvPr/>
          </p:nvSpPr>
          <p:spPr>
            <a:xfrm>
              <a:off x="2595550" y="974575"/>
              <a:ext cx="2417875" cy="2956125"/>
            </a:xfrm>
            <a:custGeom>
              <a:avLst/>
              <a:gdLst/>
              <a:ahLst/>
              <a:cxnLst/>
              <a:rect l="l" t="t" r="r" b="b"/>
              <a:pathLst>
                <a:path w="96715" h="118245" extrusionOk="0">
                  <a:moveTo>
                    <a:pt x="48687" y="0"/>
                  </a:moveTo>
                  <a:cubicBezTo>
                    <a:pt x="48046" y="0"/>
                    <a:pt x="47403" y="13"/>
                    <a:pt x="46756" y="39"/>
                  </a:cubicBezTo>
                  <a:cubicBezTo>
                    <a:pt x="22289" y="1040"/>
                    <a:pt x="2215" y="21280"/>
                    <a:pt x="751" y="46497"/>
                  </a:cubicBezTo>
                  <a:cubicBezTo>
                    <a:pt x="1" y="59594"/>
                    <a:pt x="4180" y="71679"/>
                    <a:pt x="11561" y="80942"/>
                  </a:cubicBezTo>
                  <a:cubicBezTo>
                    <a:pt x="19491" y="90896"/>
                    <a:pt x="26611" y="101492"/>
                    <a:pt x="32338" y="112934"/>
                  </a:cubicBezTo>
                  <a:lnTo>
                    <a:pt x="34993" y="118244"/>
                  </a:lnTo>
                  <a:lnTo>
                    <a:pt x="62389" y="118244"/>
                  </a:lnTo>
                  <a:lnTo>
                    <a:pt x="64913" y="113220"/>
                  </a:lnTo>
                  <a:cubicBezTo>
                    <a:pt x="70652" y="101707"/>
                    <a:pt x="77772" y="91003"/>
                    <a:pt x="85761" y="81014"/>
                  </a:cubicBezTo>
                  <a:cubicBezTo>
                    <a:pt x="92607" y="72465"/>
                    <a:pt x="96715" y="61499"/>
                    <a:pt x="96715" y="49534"/>
                  </a:cubicBezTo>
                  <a:cubicBezTo>
                    <a:pt x="96715" y="22179"/>
                    <a:pt x="75216" y="0"/>
                    <a:pt x="48687"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7" name="Google Shape;216;p33">
              <a:extLst>
                <a:ext uri="{FF2B5EF4-FFF2-40B4-BE49-F238E27FC236}">
                  <a16:creationId xmlns:a16="http://schemas.microsoft.com/office/drawing/2014/main" xmlns="" id="{8DC9B04D-9C82-42BD-AAAE-EFED83BD7252}"/>
                </a:ext>
              </a:extLst>
            </p:cNvPr>
            <p:cNvSpPr/>
            <p:nvPr/>
          </p:nvSpPr>
          <p:spPr>
            <a:xfrm>
              <a:off x="2866425" y="974575"/>
              <a:ext cx="1879725" cy="2956125"/>
            </a:xfrm>
            <a:custGeom>
              <a:avLst/>
              <a:gdLst/>
              <a:ahLst/>
              <a:cxnLst/>
              <a:rect l="l" t="t" r="r" b="b"/>
              <a:pathLst>
                <a:path w="75189" h="118245" extrusionOk="0">
                  <a:moveTo>
                    <a:pt x="37850" y="0"/>
                  </a:moveTo>
                  <a:cubicBezTo>
                    <a:pt x="37352" y="0"/>
                    <a:pt x="36852" y="13"/>
                    <a:pt x="36350" y="39"/>
                  </a:cubicBezTo>
                  <a:cubicBezTo>
                    <a:pt x="17336" y="1040"/>
                    <a:pt x="1727" y="21280"/>
                    <a:pt x="596" y="46497"/>
                  </a:cubicBezTo>
                  <a:cubicBezTo>
                    <a:pt x="0" y="59594"/>
                    <a:pt x="3251" y="71679"/>
                    <a:pt x="8989" y="80942"/>
                  </a:cubicBezTo>
                  <a:cubicBezTo>
                    <a:pt x="15157" y="90896"/>
                    <a:pt x="20693" y="101492"/>
                    <a:pt x="25146" y="112934"/>
                  </a:cubicBezTo>
                  <a:lnTo>
                    <a:pt x="27206" y="118244"/>
                  </a:lnTo>
                  <a:lnTo>
                    <a:pt x="48506" y="118244"/>
                  </a:lnTo>
                  <a:lnTo>
                    <a:pt x="50459" y="113220"/>
                  </a:lnTo>
                  <a:cubicBezTo>
                    <a:pt x="54936" y="101707"/>
                    <a:pt x="60460" y="91003"/>
                    <a:pt x="66675" y="81014"/>
                  </a:cubicBezTo>
                  <a:cubicBezTo>
                    <a:pt x="71985" y="72465"/>
                    <a:pt x="75188" y="61499"/>
                    <a:pt x="75188" y="49534"/>
                  </a:cubicBezTo>
                  <a:cubicBezTo>
                    <a:pt x="75188" y="22179"/>
                    <a:pt x="58468" y="0"/>
                    <a:pt x="37850"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8" name="Google Shape;217;p33">
              <a:extLst>
                <a:ext uri="{FF2B5EF4-FFF2-40B4-BE49-F238E27FC236}">
                  <a16:creationId xmlns:a16="http://schemas.microsoft.com/office/drawing/2014/main" xmlns="" id="{198E6951-C72A-4E84-92B5-8020236C47D9}"/>
                </a:ext>
              </a:extLst>
            </p:cNvPr>
            <p:cNvSpPr/>
            <p:nvPr/>
          </p:nvSpPr>
          <p:spPr>
            <a:xfrm>
              <a:off x="3202475" y="974575"/>
              <a:ext cx="1212375" cy="2956125"/>
            </a:xfrm>
            <a:custGeom>
              <a:avLst/>
              <a:gdLst/>
              <a:ahLst/>
              <a:cxnLst/>
              <a:rect l="l" t="t" r="r" b="b"/>
              <a:pathLst>
                <a:path w="48495" h="118245" extrusionOk="0">
                  <a:moveTo>
                    <a:pt x="24412" y="0"/>
                  </a:moveTo>
                  <a:cubicBezTo>
                    <a:pt x="24090" y="0"/>
                    <a:pt x="23768" y="13"/>
                    <a:pt x="23444" y="39"/>
                  </a:cubicBezTo>
                  <a:cubicBezTo>
                    <a:pt x="11180" y="1040"/>
                    <a:pt x="1120" y="21280"/>
                    <a:pt x="381" y="46497"/>
                  </a:cubicBezTo>
                  <a:cubicBezTo>
                    <a:pt x="0" y="59594"/>
                    <a:pt x="2096" y="71679"/>
                    <a:pt x="5799" y="80942"/>
                  </a:cubicBezTo>
                  <a:cubicBezTo>
                    <a:pt x="9775" y="90896"/>
                    <a:pt x="13347" y="101492"/>
                    <a:pt x="16217" y="112934"/>
                  </a:cubicBezTo>
                  <a:lnTo>
                    <a:pt x="17538" y="118244"/>
                  </a:lnTo>
                  <a:lnTo>
                    <a:pt x="31278" y="118244"/>
                  </a:lnTo>
                  <a:lnTo>
                    <a:pt x="32540" y="113220"/>
                  </a:lnTo>
                  <a:cubicBezTo>
                    <a:pt x="35421" y="101707"/>
                    <a:pt x="38993" y="91003"/>
                    <a:pt x="42994" y="81014"/>
                  </a:cubicBezTo>
                  <a:cubicBezTo>
                    <a:pt x="46423" y="72465"/>
                    <a:pt x="48495" y="61499"/>
                    <a:pt x="48495" y="49534"/>
                  </a:cubicBezTo>
                  <a:cubicBezTo>
                    <a:pt x="48495" y="22179"/>
                    <a:pt x="37711" y="0"/>
                    <a:pt x="24412"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19" name="Google Shape;218;p33">
              <a:extLst>
                <a:ext uri="{FF2B5EF4-FFF2-40B4-BE49-F238E27FC236}">
                  <a16:creationId xmlns:a16="http://schemas.microsoft.com/office/drawing/2014/main" xmlns="" id="{D9D8F416-70DB-4DCA-A057-0816840B1DF8}"/>
                </a:ext>
              </a:extLst>
            </p:cNvPr>
            <p:cNvSpPr/>
            <p:nvPr/>
          </p:nvSpPr>
          <p:spPr>
            <a:xfrm>
              <a:off x="3560250" y="974575"/>
              <a:ext cx="501875" cy="2956125"/>
            </a:xfrm>
            <a:custGeom>
              <a:avLst/>
              <a:gdLst/>
              <a:ahLst/>
              <a:cxnLst/>
              <a:rect l="l" t="t" r="r" b="b"/>
              <a:pathLst>
                <a:path w="20075" h="118245" extrusionOk="0">
                  <a:moveTo>
                    <a:pt x="10104" y="0"/>
                  </a:moveTo>
                  <a:cubicBezTo>
                    <a:pt x="9972" y="0"/>
                    <a:pt x="9838" y="13"/>
                    <a:pt x="9704" y="39"/>
                  </a:cubicBezTo>
                  <a:cubicBezTo>
                    <a:pt x="4620" y="1040"/>
                    <a:pt x="453" y="21280"/>
                    <a:pt x="155" y="46497"/>
                  </a:cubicBezTo>
                  <a:cubicBezTo>
                    <a:pt x="1" y="59594"/>
                    <a:pt x="870" y="71679"/>
                    <a:pt x="2394" y="80942"/>
                  </a:cubicBezTo>
                  <a:cubicBezTo>
                    <a:pt x="4037" y="90896"/>
                    <a:pt x="5525" y="101492"/>
                    <a:pt x="6704" y="112934"/>
                  </a:cubicBezTo>
                  <a:lnTo>
                    <a:pt x="7263" y="118244"/>
                  </a:lnTo>
                  <a:lnTo>
                    <a:pt x="12943" y="118244"/>
                  </a:lnTo>
                  <a:lnTo>
                    <a:pt x="13467" y="113220"/>
                  </a:lnTo>
                  <a:cubicBezTo>
                    <a:pt x="14657" y="101707"/>
                    <a:pt x="16134" y="91003"/>
                    <a:pt x="17801" y="81014"/>
                  </a:cubicBezTo>
                  <a:cubicBezTo>
                    <a:pt x="19217" y="72465"/>
                    <a:pt x="20075" y="61499"/>
                    <a:pt x="20075" y="49534"/>
                  </a:cubicBezTo>
                  <a:cubicBezTo>
                    <a:pt x="20075" y="22179"/>
                    <a:pt x="15602" y="0"/>
                    <a:pt x="10104"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0" name="Google Shape;219;p33">
              <a:extLst>
                <a:ext uri="{FF2B5EF4-FFF2-40B4-BE49-F238E27FC236}">
                  <a16:creationId xmlns:a16="http://schemas.microsoft.com/office/drawing/2014/main" xmlns="" id="{3CDA0C0E-B096-4526-ABBA-B16C161918D2}"/>
                </a:ext>
              </a:extLst>
            </p:cNvPr>
            <p:cNvSpPr/>
            <p:nvPr/>
          </p:nvSpPr>
          <p:spPr>
            <a:xfrm>
              <a:off x="3406375" y="3754450"/>
              <a:ext cx="812925" cy="176250"/>
            </a:xfrm>
            <a:custGeom>
              <a:avLst/>
              <a:gdLst/>
              <a:ahLst/>
              <a:cxnLst/>
              <a:rect l="l" t="t" r="r" b="b"/>
              <a:pathLst>
                <a:path w="32517" h="7050" extrusionOk="0">
                  <a:moveTo>
                    <a:pt x="16252" y="1"/>
                  </a:moveTo>
                  <a:cubicBezTo>
                    <a:pt x="9954" y="1"/>
                    <a:pt x="4239" y="739"/>
                    <a:pt x="0" y="1930"/>
                  </a:cubicBezTo>
                  <a:lnTo>
                    <a:pt x="2560" y="7049"/>
                  </a:lnTo>
                  <a:lnTo>
                    <a:pt x="29956" y="7049"/>
                  </a:lnTo>
                  <a:lnTo>
                    <a:pt x="32480" y="2025"/>
                  </a:lnTo>
                  <a:cubicBezTo>
                    <a:pt x="32492" y="1989"/>
                    <a:pt x="32504" y="1965"/>
                    <a:pt x="32516" y="1930"/>
                  </a:cubicBezTo>
                  <a:cubicBezTo>
                    <a:pt x="28277" y="739"/>
                    <a:pt x="22562" y="1"/>
                    <a:pt x="16252"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1" name="Google Shape;220;p33">
              <a:extLst>
                <a:ext uri="{FF2B5EF4-FFF2-40B4-BE49-F238E27FC236}">
                  <a16:creationId xmlns:a16="http://schemas.microsoft.com/office/drawing/2014/main" xmlns="" id="{06419035-7E22-4B1E-98DD-F41EDEC31D2D}"/>
                </a:ext>
              </a:extLst>
            </p:cNvPr>
            <p:cNvSpPr/>
            <p:nvPr/>
          </p:nvSpPr>
          <p:spPr>
            <a:xfrm>
              <a:off x="3470350" y="3882450"/>
              <a:ext cx="684950" cy="96775"/>
            </a:xfrm>
            <a:custGeom>
              <a:avLst/>
              <a:gdLst/>
              <a:ahLst/>
              <a:cxnLst/>
              <a:rect l="l" t="t" r="r" b="b"/>
              <a:pathLst>
                <a:path w="27398" h="3871" extrusionOk="0">
                  <a:moveTo>
                    <a:pt x="13693" y="1"/>
                  </a:moveTo>
                  <a:cubicBezTo>
                    <a:pt x="6133" y="1"/>
                    <a:pt x="1" y="870"/>
                    <a:pt x="1" y="1929"/>
                  </a:cubicBezTo>
                  <a:cubicBezTo>
                    <a:pt x="1" y="3001"/>
                    <a:pt x="6133" y="3870"/>
                    <a:pt x="13693" y="3870"/>
                  </a:cubicBezTo>
                  <a:cubicBezTo>
                    <a:pt x="21266" y="3870"/>
                    <a:pt x="27397" y="3001"/>
                    <a:pt x="27397" y="1929"/>
                  </a:cubicBezTo>
                  <a:cubicBezTo>
                    <a:pt x="27397" y="870"/>
                    <a:pt x="21266" y="1"/>
                    <a:pt x="13693" y="1"/>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2" name="Google Shape;221;p33">
              <a:extLst>
                <a:ext uri="{FF2B5EF4-FFF2-40B4-BE49-F238E27FC236}">
                  <a16:creationId xmlns:a16="http://schemas.microsoft.com/office/drawing/2014/main" xmlns="" id="{73968725-D738-40C7-97F5-5093DD09A9C1}"/>
                </a:ext>
              </a:extLst>
            </p:cNvPr>
            <p:cNvSpPr/>
            <p:nvPr/>
          </p:nvSpPr>
          <p:spPr>
            <a:xfrm>
              <a:off x="3491200" y="3930675"/>
              <a:ext cx="65500" cy="381925"/>
            </a:xfrm>
            <a:custGeom>
              <a:avLst/>
              <a:gdLst/>
              <a:ahLst/>
              <a:cxnLst/>
              <a:rect l="l" t="t" r="r" b="b"/>
              <a:pathLst>
                <a:path w="2620" h="15277" fill="none" extrusionOk="0">
                  <a:moveTo>
                    <a:pt x="0" y="0"/>
                  </a:moveTo>
                  <a:lnTo>
                    <a:pt x="262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3" name="Google Shape;222;p33">
              <a:extLst>
                <a:ext uri="{FF2B5EF4-FFF2-40B4-BE49-F238E27FC236}">
                  <a16:creationId xmlns:a16="http://schemas.microsoft.com/office/drawing/2014/main" xmlns="" id="{CA7EB65B-D46F-4968-A39F-DF00C3797FF2}"/>
                </a:ext>
              </a:extLst>
            </p:cNvPr>
            <p:cNvSpPr/>
            <p:nvPr/>
          </p:nvSpPr>
          <p:spPr>
            <a:xfrm>
              <a:off x="3648350" y="3930675"/>
              <a:ext cx="42600" cy="384600"/>
            </a:xfrm>
            <a:custGeom>
              <a:avLst/>
              <a:gdLst/>
              <a:ahLst/>
              <a:cxnLst/>
              <a:rect l="l" t="t" r="r" b="b"/>
              <a:pathLst>
                <a:path w="1704" h="15384" fill="none" extrusionOk="0">
                  <a:moveTo>
                    <a:pt x="1" y="0"/>
                  </a:moveTo>
                  <a:lnTo>
                    <a:pt x="1704"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4" name="Google Shape;223;p33">
              <a:extLst>
                <a:ext uri="{FF2B5EF4-FFF2-40B4-BE49-F238E27FC236}">
                  <a16:creationId xmlns:a16="http://schemas.microsoft.com/office/drawing/2014/main" xmlns="" id="{FE811606-E40C-4000-880A-512022A36D02}"/>
                </a:ext>
              </a:extLst>
            </p:cNvPr>
            <p:cNvSpPr/>
            <p:nvPr/>
          </p:nvSpPr>
          <p:spPr>
            <a:xfrm>
              <a:off x="4068950" y="3930675"/>
              <a:ext cx="65500" cy="381925"/>
            </a:xfrm>
            <a:custGeom>
              <a:avLst/>
              <a:gdLst/>
              <a:ahLst/>
              <a:cxnLst/>
              <a:rect l="l" t="t" r="r" b="b"/>
              <a:pathLst>
                <a:path w="2620" h="15277" fill="none" extrusionOk="0">
                  <a:moveTo>
                    <a:pt x="2620" y="0"/>
                  </a:moveTo>
                  <a:lnTo>
                    <a:pt x="0" y="15276"/>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5" name="Google Shape;224;p33">
              <a:extLst>
                <a:ext uri="{FF2B5EF4-FFF2-40B4-BE49-F238E27FC236}">
                  <a16:creationId xmlns:a16="http://schemas.microsoft.com/office/drawing/2014/main" xmlns="" id="{B8E1D46E-53EA-4310-9CBF-CCC8D09D05EF}"/>
                </a:ext>
              </a:extLst>
            </p:cNvPr>
            <p:cNvSpPr/>
            <p:nvPr/>
          </p:nvSpPr>
          <p:spPr>
            <a:xfrm>
              <a:off x="3934700" y="3930675"/>
              <a:ext cx="42600" cy="384600"/>
            </a:xfrm>
            <a:custGeom>
              <a:avLst/>
              <a:gdLst/>
              <a:ahLst/>
              <a:cxnLst/>
              <a:rect l="l" t="t" r="r" b="b"/>
              <a:pathLst>
                <a:path w="1704" h="15384" fill="none" extrusionOk="0">
                  <a:moveTo>
                    <a:pt x="1703" y="0"/>
                  </a:moveTo>
                  <a:lnTo>
                    <a:pt x="1" y="15383"/>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6" name="Google Shape;225;p33">
              <a:extLst>
                <a:ext uri="{FF2B5EF4-FFF2-40B4-BE49-F238E27FC236}">
                  <a16:creationId xmlns:a16="http://schemas.microsoft.com/office/drawing/2014/main" xmlns="" id="{A7464FBC-069C-4E90-B51E-111DF3EF3CF7}"/>
                </a:ext>
              </a:extLst>
            </p:cNvPr>
            <p:cNvSpPr/>
            <p:nvPr/>
          </p:nvSpPr>
          <p:spPr>
            <a:xfrm>
              <a:off x="3812675" y="3930675"/>
              <a:ext cx="25" cy="371800"/>
            </a:xfrm>
            <a:custGeom>
              <a:avLst/>
              <a:gdLst/>
              <a:ahLst/>
              <a:cxnLst/>
              <a:rect l="l" t="t" r="r" b="b"/>
              <a:pathLst>
                <a:path w="1" h="14872" fill="none" extrusionOk="0">
                  <a:moveTo>
                    <a:pt x="0" y="0"/>
                  </a:moveTo>
                  <a:lnTo>
                    <a:pt x="0" y="14871"/>
                  </a:lnTo>
                </a:path>
              </a:pathLst>
            </a:custGeom>
            <a:grpFill/>
            <a:ln w="22625" cap="flat" cmpd="sng">
              <a:solidFill>
                <a:schemeClr val="bg1"/>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7" name="Google Shape;226;p33">
              <a:extLst>
                <a:ext uri="{FF2B5EF4-FFF2-40B4-BE49-F238E27FC236}">
                  <a16:creationId xmlns:a16="http://schemas.microsoft.com/office/drawing/2014/main" xmlns="" id="{7FC84E50-A000-4936-89A9-CBD571FE0579}"/>
                </a:ext>
              </a:extLst>
            </p:cNvPr>
            <p:cNvSpPr/>
            <p:nvPr/>
          </p:nvSpPr>
          <p:spPr>
            <a:xfrm>
              <a:off x="3530200" y="4315250"/>
              <a:ext cx="565275" cy="426250"/>
            </a:xfrm>
            <a:custGeom>
              <a:avLst/>
              <a:gdLst/>
              <a:ahLst/>
              <a:cxnLst/>
              <a:rect l="l" t="t" r="r" b="b"/>
              <a:pathLst>
                <a:path w="22611" h="17050" extrusionOk="0">
                  <a:moveTo>
                    <a:pt x="0" y="0"/>
                  </a:moveTo>
                  <a:lnTo>
                    <a:pt x="2322" y="14752"/>
                  </a:lnTo>
                  <a:cubicBezTo>
                    <a:pt x="2536" y="16074"/>
                    <a:pt x="3679" y="17050"/>
                    <a:pt x="5025" y="17050"/>
                  </a:cubicBezTo>
                  <a:lnTo>
                    <a:pt x="17586" y="17050"/>
                  </a:lnTo>
                  <a:cubicBezTo>
                    <a:pt x="18931" y="17050"/>
                    <a:pt x="20074" y="16074"/>
                    <a:pt x="20288" y="14752"/>
                  </a:cubicBezTo>
                  <a:lnTo>
                    <a:pt x="22610" y="0"/>
                  </a:ln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sp>
          <p:nvSpPr>
            <p:cNvPr id="28" name="Google Shape;227;p33">
              <a:extLst>
                <a:ext uri="{FF2B5EF4-FFF2-40B4-BE49-F238E27FC236}">
                  <a16:creationId xmlns:a16="http://schemas.microsoft.com/office/drawing/2014/main" xmlns="" id="{F34B42AB-6515-4881-9000-A9663A4C1299}"/>
                </a:ext>
              </a:extLst>
            </p:cNvPr>
            <p:cNvSpPr/>
            <p:nvPr/>
          </p:nvSpPr>
          <p:spPr>
            <a:xfrm>
              <a:off x="3487925" y="4263825"/>
              <a:ext cx="649800" cy="102800"/>
            </a:xfrm>
            <a:custGeom>
              <a:avLst/>
              <a:gdLst/>
              <a:ahLst/>
              <a:cxnLst/>
              <a:rect l="l" t="t" r="r" b="b"/>
              <a:pathLst>
                <a:path w="25992" h="4112" extrusionOk="0">
                  <a:moveTo>
                    <a:pt x="12996" y="0"/>
                  </a:moveTo>
                  <a:cubicBezTo>
                    <a:pt x="9177" y="0"/>
                    <a:pt x="5358" y="289"/>
                    <a:pt x="1572" y="867"/>
                  </a:cubicBezTo>
                  <a:cubicBezTo>
                    <a:pt x="631" y="1009"/>
                    <a:pt x="0" y="1855"/>
                    <a:pt x="155" y="2748"/>
                  </a:cubicBezTo>
                  <a:cubicBezTo>
                    <a:pt x="306" y="3547"/>
                    <a:pt x="1016" y="4111"/>
                    <a:pt x="1813" y="4111"/>
                  </a:cubicBezTo>
                  <a:cubicBezTo>
                    <a:pt x="1895" y="4111"/>
                    <a:pt x="1977" y="4105"/>
                    <a:pt x="2060" y="4093"/>
                  </a:cubicBezTo>
                  <a:cubicBezTo>
                    <a:pt x="5686" y="3540"/>
                    <a:pt x="9341" y="3263"/>
                    <a:pt x="12996" y="3263"/>
                  </a:cubicBezTo>
                  <a:cubicBezTo>
                    <a:pt x="16651" y="3263"/>
                    <a:pt x="20307" y="3540"/>
                    <a:pt x="23932" y="4093"/>
                  </a:cubicBezTo>
                  <a:cubicBezTo>
                    <a:pt x="24015" y="4105"/>
                    <a:pt x="24097" y="4111"/>
                    <a:pt x="24179" y="4111"/>
                  </a:cubicBezTo>
                  <a:cubicBezTo>
                    <a:pt x="24976" y="4111"/>
                    <a:pt x="25686" y="3547"/>
                    <a:pt x="25837" y="2748"/>
                  </a:cubicBezTo>
                  <a:cubicBezTo>
                    <a:pt x="25992" y="1855"/>
                    <a:pt x="25361" y="1009"/>
                    <a:pt x="24420" y="867"/>
                  </a:cubicBezTo>
                  <a:cubicBezTo>
                    <a:pt x="20634" y="289"/>
                    <a:pt x="16815" y="0"/>
                    <a:pt x="12996" y="0"/>
                  </a:cubicBezTo>
                  <a:close/>
                </a:path>
              </a:pathLst>
            </a:custGeom>
            <a:grpFill/>
            <a:ln>
              <a:solidFill>
                <a:schemeClr val="bg1"/>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00B0F0"/>
                </a:solidFill>
              </a:endParaRPr>
            </a:p>
          </p:txBody>
        </p:sp>
      </p:grpSp>
      <p:sp>
        <p:nvSpPr>
          <p:cNvPr id="14" name="Google Shape;228;p33">
            <a:extLst>
              <a:ext uri="{FF2B5EF4-FFF2-40B4-BE49-F238E27FC236}">
                <a16:creationId xmlns:a16="http://schemas.microsoft.com/office/drawing/2014/main" xmlns="" id="{71CD4742-CB55-4E58-8F99-2D69FD40135E}"/>
              </a:ext>
            </a:extLst>
          </p:cNvPr>
          <p:cNvSpPr/>
          <p:nvPr/>
        </p:nvSpPr>
        <p:spPr>
          <a:xfrm>
            <a:off x="8967533" y="749192"/>
            <a:ext cx="2566795" cy="524624"/>
          </a:xfrm>
          <a:custGeom>
            <a:avLst/>
            <a:gdLst/>
            <a:ahLst/>
            <a:cxnLst/>
            <a:rect l="l" t="t" r="r" b="b"/>
            <a:pathLst>
              <a:path w="92346" h="23087" extrusionOk="0">
                <a:moveTo>
                  <a:pt x="34195" y="0"/>
                </a:moveTo>
                <a:cubicBezTo>
                  <a:pt x="28457" y="0"/>
                  <a:pt x="23682" y="4203"/>
                  <a:pt x="22801" y="9704"/>
                </a:cubicBezTo>
                <a:cubicBezTo>
                  <a:pt x="22063" y="9549"/>
                  <a:pt x="21301" y="9478"/>
                  <a:pt x="20515" y="9478"/>
                </a:cubicBezTo>
                <a:cubicBezTo>
                  <a:pt x="14872" y="9478"/>
                  <a:pt x="10169" y="13526"/>
                  <a:pt x="9168" y="18884"/>
                </a:cubicBezTo>
                <a:cubicBezTo>
                  <a:pt x="3513" y="19717"/>
                  <a:pt x="1" y="23087"/>
                  <a:pt x="1" y="23087"/>
                </a:cubicBezTo>
                <a:lnTo>
                  <a:pt x="31874" y="23087"/>
                </a:lnTo>
                <a:cubicBezTo>
                  <a:pt x="31886" y="23015"/>
                  <a:pt x="31897" y="22932"/>
                  <a:pt x="31909" y="22860"/>
                </a:cubicBezTo>
                <a:cubicBezTo>
                  <a:pt x="32017" y="22884"/>
                  <a:pt x="32112" y="22896"/>
                  <a:pt x="32219" y="22920"/>
                </a:cubicBezTo>
                <a:cubicBezTo>
                  <a:pt x="32231" y="22968"/>
                  <a:pt x="32243" y="23027"/>
                  <a:pt x="32255" y="23087"/>
                </a:cubicBezTo>
                <a:lnTo>
                  <a:pt x="92346" y="23087"/>
                </a:lnTo>
                <a:cubicBezTo>
                  <a:pt x="87598" y="20813"/>
                  <a:pt x="84270" y="20062"/>
                  <a:pt x="81953" y="20062"/>
                </a:cubicBezTo>
                <a:cubicBezTo>
                  <a:pt x="81916" y="20062"/>
                  <a:pt x="81880" y="20062"/>
                  <a:pt x="81844" y="20062"/>
                </a:cubicBezTo>
                <a:cubicBezTo>
                  <a:pt x="81344" y="11680"/>
                  <a:pt x="74391" y="5037"/>
                  <a:pt x="65890" y="5037"/>
                </a:cubicBezTo>
                <a:cubicBezTo>
                  <a:pt x="60342" y="5037"/>
                  <a:pt x="55460" y="7859"/>
                  <a:pt x="52591" y="12145"/>
                </a:cubicBezTo>
                <a:cubicBezTo>
                  <a:pt x="52186" y="10240"/>
                  <a:pt x="50495" y="8811"/>
                  <a:pt x="48471" y="8811"/>
                </a:cubicBezTo>
                <a:cubicBezTo>
                  <a:pt x="47495" y="8811"/>
                  <a:pt x="46602" y="9144"/>
                  <a:pt x="45887" y="9704"/>
                </a:cubicBezTo>
                <a:cubicBezTo>
                  <a:pt x="45780" y="9680"/>
                  <a:pt x="45685" y="9668"/>
                  <a:pt x="45590" y="9644"/>
                </a:cubicBezTo>
                <a:cubicBezTo>
                  <a:pt x="44673" y="4180"/>
                  <a:pt x="39922" y="0"/>
                  <a:pt x="34195" y="0"/>
                </a:cubicBezTo>
                <a:close/>
              </a:path>
            </a:pathLst>
          </a:custGeom>
          <a:solidFill>
            <a:srgbClr val="F5CEC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FB6E6E">
                  <a:lumMod val="20000"/>
                  <a:lumOff val="80000"/>
                </a:srgbClr>
              </a:solidFill>
            </a:endParaRPr>
          </a:p>
        </p:txBody>
      </p:sp>
      <p:sp>
        <p:nvSpPr>
          <p:cNvPr id="32" name="Google Shape;228;p33">
            <a:extLst>
              <a:ext uri="{FF2B5EF4-FFF2-40B4-BE49-F238E27FC236}">
                <a16:creationId xmlns:a16="http://schemas.microsoft.com/office/drawing/2014/main" xmlns="" id="{8FF04AED-FBAA-40BB-9B6A-0FE1DDDC8C0D}"/>
              </a:ext>
            </a:extLst>
          </p:cNvPr>
          <p:cNvSpPr/>
          <p:nvPr/>
        </p:nvSpPr>
        <p:spPr>
          <a:xfrm>
            <a:off x="1106525" y="4456761"/>
            <a:ext cx="3193343" cy="605996"/>
          </a:xfrm>
          <a:custGeom>
            <a:avLst/>
            <a:gdLst/>
            <a:ahLst/>
            <a:cxnLst/>
            <a:rect l="l" t="t" r="r" b="b"/>
            <a:pathLst>
              <a:path w="92346" h="23087" extrusionOk="0">
                <a:moveTo>
                  <a:pt x="34195" y="0"/>
                </a:moveTo>
                <a:cubicBezTo>
                  <a:pt x="28457" y="0"/>
                  <a:pt x="23682" y="4203"/>
                  <a:pt x="22801" y="9704"/>
                </a:cubicBezTo>
                <a:cubicBezTo>
                  <a:pt x="22063" y="9549"/>
                  <a:pt x="21301" y="9478"/>
                  <a:pt x="20515" y="9478"/>
                </a:cubicBezTo>
                <a:cubicBezTo>
                  <a:pt x="14872" y="9478"/>
                  <a:pt x="10169" y="13526"/>
                  <a:pt x="9168" y="18884"/>
                </a:cubicBezTo>
                <a:cubicBezTo>
                  <a:pt x="3513" y="19717"/>
                  <a:pt x="1" y="23087"/>
                  <a:pt x="1" y="23087"/>
                </a:cubicBezTo>
                <a:lnTo>
                  <a:pt x="31874" y="23087"/>
                </a:lnTo>
                <a:cubicBezTo>
                  <a:pt x="31886" y="23015"/>
                  <a:pt x="31897" y="22932"/>
                  <a:pt x="31909" y="22860"/>
                </a:cubicBezTo>
                <a:cubicBezTo>
                  <a:pt x="32017" y="22884"/>
                  <a:pt x="32112" y="22896"/>
                  <a:pt x="32219" y="22920"/>
                </a:cubicBezTo>
                <a:cubicBezTo>
                  <a:pt x="32231" y="22968"/>
                  <a:pt x="32243" y="23027"/>
                  <a:pt x="32255" y="23087"/>
                </a:cubicBezTo>
                <a:lnTo>
                  <a:pt x="92346" y="23087"/>
                </a:lnTo>
                <a:cubicBezTo>
                  <a:pt x="87598" y="20813"/>
                  <a:pt x="84270" y="20062"/>
                  <a:pt x="81953" y="20062"/>
                </a:cubicBezTo>
                <a:cubicBezTo>
                  <a:pt x="81916" y="20062"/>
                  <a:pt x="81880" y="20062"/>
                  <a:pt x="81844" y="20062"/>
                </a:cubicBezTo>
                <a:cubicBezTo>
                  <a:pt x="81344" y="11680"/>
                  <a:pt x="74391" y="5037"/>
                  <a:pt x="65890" y="5037"/>
                </a:cubicBezTo>
                <a:cubicBezTo>
                  <a:pt x="60342" y="5037"/>
                  <a:pt x="55460" y="7859"/>
                  <a:pt x="52591" y="12145"/>
                </a:cubicBezTo>
                <a:cubicBezTo>
                  <a:pt x="52186" y="10240"/>
                  <a:pt x="50495" y="8811"/>
                  <a:pt x="48471" y="8811"/>
                </a:cubicBezTo>
                <a:cubicBezTo>
                  <a:pt x="47495" y="8811"/>
                  <a:pt x="46602" y="9144"/>
                  <a:pt x="45887" y="9704"/>
                </a:cubicBezTo>
                <a:cubicBezTo>
                  <a:pt x="45780" y="9680"/>
                  <a:pt x="45685" y="9668"/>
                  <a:pt x="45590" y="9644"/>
                </a:cubicBezTo>
                <a:cubicBezTo>
                  <a:pt x="44673" y="4180"/>
                  <a:pt x="39922" y="0"/>
                  <a:pt x="34195" y="0"/>
                </a:cubicBezTo>
                <a:close/>
              </a:path>
            </a:pathLst>
          </a:custGeom>
          <a:solidFill>
            <a:srgbClr val="F5CEC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solidFill>
                <a:srgbClr val="FB6E6E">
                  <a:lumMod val="20000"/>
                  <a:lumOff val="80000"/>
                </a:srgbClr>
              </a:solidFill>
            </a:endParaRPr>
          </a:p>
        </p:txBody>
      </p:sp>
      <p:sp>
        <p:nvSpPr>
          <p:cNvPr id="29" name="Rectangle 28"/>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Google Shape;1631;p30"/>
          <p:cNvSpPr txBox="1">
            <a:spLocks/>
          </p:cNvSpPr>
          <p:nvPr/>
        </p:nvSpPr>
        <p:spPr>
          <a:xfrm>
            <a:off x="703350" y="278542"/>
            <a:ext cx="11049105" cy="763600"/>
          </a:xfrm>
          <a:prstGeom prst="rect">
            <a:avLst/>
          </a:prstGeom>
          <a:ln>
            <a:noFill/>
          </a:ln>
        </p:spPr>
        <p:txBody>
          <a:bodyPr spcFirstLastPara="1" vert="horz" wrap="square" lIns="121900" tIns="121900" rIns="121900" bIns="121900" rtlCol="0" anchor="ctr" anchorCtr="0">
            <a:noAutofit/>
          </a:bodyPr>
          <a:lstStyle>
            <a:lvl1pPr lvl="0" algn="ctr" defTabSz="914400" rtl="0" eaLnBrk="1" latinLnBrk="0" hangingPunct="1">
              <a:spcBef>
                <a:spcPts val="0"/>
              </a:spcBef>
              <a:spcAft>
                <a:spcPts val="0"/>
              </a:spcAft>
              <a:buSzPts val="6000"/>
              <a:buNone/>
              <a:defRPr sz="4400" kern="1200">
                <a:solidFill>
                  <a:schemeClr val="tx1"/>
                </a:solidFill>
                <a:latin typeface="+mj-lt"/>
                <a:ea typeface="+mj-ea"/>
                <a:cs typeface="+mj-cs"/>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pPr>
              <a:lnSpc>
                <a:spcPct val="150000"/>
              </a:lnSpc>
            </a:pPr>
            <a:r>
              <a:rPr lang="en-US" sz="4000" b="1" dirty="0" smtClean="0">
                <a:solidFill>
                  <a:srgbClr val="FF0000"/>
                </a:solidFill>
                <a:latin typeface="Times New Roman" panose="02020603050405020304" pitchFamily="18" charset="0"/>
                <a:cs typeface="Times New Roman" panose="02020603050405020304" pitchFamily="18" charset="0"/>
              </a:rPr>
              <a:t>BÀI 12</a:t>
            </a:r>
            <a:r>
              <a:rPr lang="en-US" sz="5400" b="1" dirty="0" smtClean="0">
                <a:solidFill>
                  <a:srgbClr val="FF0000"/>
                </a:solidFill>
                <a:latin typeface="Times New Roman" panose="02020603050405020304" pitchFamily="18" charset="0"/>
                <a:cs typeface="Times New Roman" panose="02020603050405020304" pitchFamily="18" charset="0"/>
              </a:rPr>
              <a:t/>
            </a:r>
            <a:br>
              <a:rPr lang="en-US" sz="5400" b="1" dirty="0" smtClean="0">
                <a:solidFill>
                  <a:srgbClr val="FF0000"/>
                </a:solidFill>
                <a:latin typeface="Times New Roman" panose="02020603050405020304" pitchFamily="18" charset="0"/>
                <a:cs typeface="Times New Roman" panose="02020603050405020304" pitchFamily="18" charset="0"/>
              </a:rPr>
            </a:br>
            <a:r>
              <a:rPr lang="en-US" sz="5400" b="1" dirty="0" smtClean="0">
                <a:solidFill>
                  <a:srgbClr val="002060"/>
                </a:solidFill>
                <a:latin typeface="Times New Roman" panose="02020603050405020304" pitchFamily="18" charset="0"/>
                <a:cs typeface="Times New Roman" panose="02020603050405020304" pitchFamily="18" charset="0"/>
              </a:rPr>
              <a:t>NỘI DUNG BÀI GHI</a:t>
            </a:r>
            <a:br>
              <a:rPr lang="en-US" sz="5400" b="1" dirty="0" smtClean="0">
                <a:solidFill>
                  <a:srgbClr val="002060"/>
                </a:solidFill>
                <a:latin typeface="Times New Roman" panose="02020603050405020304" pitchFamily="18" charset="0"/>
                <a:cs typeface="Times New Roman" panose="02020603050405020304" pitchFamily="18" charset="0"/>
              </a:rPr>
            </a:br>
            <a:endParaRPr lang="en-US" sz="5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6003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sp>
        <p:nvSpPr>
          <p:cNvPr id="9" name="Google Shape;1639;p31">
            <a:extLst>
              <a:ext uri="{FF2B5EF4-FFF2-40B4-BE49-F238E27FC236}">
                <a16:creationId xmlns:a16="http://schemas.microsoft.com/office/drawing/2014/main" xmlns="" id="{CEAD3019-5531-4737-96DB-6A04E46EA5AF}"/>
              </a:ext>
            </a:extLst>
          </p:cNvPr>
          <p:cNvSpPr txBox="1">
            <a:spLocks/>
          </p:cNvSpPr>
          <p:nvPr/>
        </p:nvSpPr>
        <p:spPr>
          <a:xfrm>
            <a:off x="157663" y="56140"/>
            <a:ext cx="11745329" cy="70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Jomhuria"/>
              <a:buNone/>
              <a:defRPr sz="4000" b="0" i="0" u="none" strike="noStrike" cap="none">
                <a:solidFill>
                  <a:schemeClr val="dk1"/>
                </a:solidFill>
                <a:latin typeface="Jomhuria"/>
                <a:ea typeface="Jomhuria"/>
                <a:cs typeface="Jomhuria"/>
                <a:sym typeface="Jomhuria"/>
              </a:defRPr>
            </a:lvl1pPr>
            <a:lvl2pPr marR="0" lvl="1"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algn="just" defTabSz="1219170">
              <a:buClr>
                <a:srgbClr val="191919"/>
              </a:buClr>
            </a:pPr>
            <a:r>
              <a:rPr lang="en-US" sz="3200" b="1" kern="0" dirty="0" smtClean="0">
                <a:solidFill>
                  <a:srgbClr val="FF0000"/>
                </a:solidFill>
                <a:latin typeface="Times New Roman" panose="02020603050405020304" pitchFamily="18" charset="0"/>
                <a:cs typeface="Times New Roman" panose="02020603050405020304" pitchFamily="18" charset="0"/>
              </a:rPr>
              <a:t>I. CÁC TẦNG KHÍ QUYỂN VÀ THÀNH PHẦN KHÔNG KHÍ</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F506A121-EC25-4634-BCD9-13093621B5F0}"/>
              </a:ext>
            </a:extLst>
          </p:cNvPr>
          <p:cNvSpPr txBox="1"/>
          <p:nvPr/>
        </p:nvSpPr>
        <p:spPr>
          <a:xfrm>
            <a:off x="457200" y="731053"/>
            <a:ext cx="6988629" cy="646331"/>
          </a:xfrm>
          <a:prstGeom prst="rect">
            <a:avLst/>
          </a:prstGeom>
          <a:noFill/>
        </p:spPr>
        <p:txBody>
          <a:bodyPr wrap="square" rtlCol="0">
            <a:spAutoFit/>
          </a:bodyPr>
          <a:lstStyle/>
          <a:p>
            <a:pPr algn="just"/>
            <a:r>
              <a:rPr lang="en-US" sz="3600" b="1" i="1" dirty="0">
                <a:solidFill>
                  <a:srgbClr val="FF0000"/>
                </a:solidFill>
                <a:latin typeface="Times New Roman" panose="02020603050405020304" pitchFamily="18" charset="0"/>
                <a:cs typeface="Times New Roman" panose="02020603050405020304" pitchFamily="18" charset="0"/>
              </a:rPr>
              <a:t>1. </a:t>
            </a:r>
            <a:r>
              <a:rPr lang="en-US" sz="3600" b="1" i="1" dirty="0" err="1">
                <a:solidFill>
                  <a:srgbClr val="FF0000"/>
                </a:solidFill>
                <a:latin typeface="Times New Roman" panose="02020603050405020304" pitchFamily="18" charset="0"/>
                <a:cs typeface="Times New Roman" panose="02020603050405020304" pitchFamily="18" charset="0"/>
              </a:rPr>
              <a:t>Các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tầng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khí</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quyển</a:t>
            </a:r>
            <a:r>
              <a:rPr lang="en-US" sz="3600" b="1" i="1" dirty="0" smtClean="0">
                <a:solidFill>
                  <a:srgbClr val="FF0000"/>
                </a:solidFill>
                <a:latin typeface="Times New Roman" panose="02020603050405020304" pitchFamily="18" charset="0"/>
                <a:cs typeface="Times New Roman" panose="02020603050405020304" pitchFamily="18" charset="0"/>
              </a:rPr>
              <a:t>: </a:t>
            </a:r>
            <a:r>
              <a:rPr lang="en-US" sz="3600" b="1" i="1" dirty="0" err="1" smtClean="0">
                <a:solidFill>
                  <a:srgbClr val="FF0000"/>
                </a:solidFill>
                <a:latin typeface="Times New Roman" panose="02020603050405020304" pitchFamily="18" charset="0"/>
                <a:cs typeface="Times New Roman" panose="02020603050405020304" pitchFamily="18" charset="0"/>
              </a:rPr>
              <a:t>gồm</a:t>
            </a:r>
            <a:r>
              <a:rPr lang="en-US" sz="3600" b="1" i="1" dirty="0" smtClean="0">
                <a:solidFill>
                  <a:srgbClr val="FF0000"/>
                </a:solidFill>
                <a:latin typeface="Times New Roman" panose="02020603050405020304" pitchFamily="18" charset="0"/>
                <a:cs typeface="Times New Roman" panose="02020603050405020304" pitchFamily="18" charset="0"/>
              </a:rPr>
              <a:t> 3 </a:t>
            </a:r>
            <a:r>
              <a:rPr lang="en-US" sz="3600" b="1" i="1" dirty="0" err="1" smtClean="0">
                <a:solidFill>
                  <a:srgbClr val="FF0000"/>
                </a:solidFill>
                <a:latin typeface="Times New Roman" panose="02020603050405020304" pitchFamily="18" charset="0"/>
                <a:cs typeface="Times New Roman" panose="02020603050405020304" pitchFamily="18" charset="0"/>
              </a:rPr>
              <a:t>tầng</a:t>
            </a:r>
            <a:r>
              <a:rPr lang="en-US" sz="3600" b="1" i="1" dirty="0" smtClean="0">
                <a:solidFill>
                  <a:srgbClr val="FF0000"/>
                </a:solidFill>
                <a:latin typeface="Times New Roman" panose="02020603050405020304" pitchFamily="18" charset="0"/>
                <a:cs typeface="Times New Roman" panose="02020603050405020304" pitchFamily="18" charset="0"/>
              </a:rPr>
              <a:t> </a:t>
            </a:r>
            <a:endParaRPr lang="en-US" sz="3600" b="1" i="1"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1E6F3FD8-9048-4636-A81F-1CF340587B14}"/>
              </a:ext>
            </a:extLst>
          </p:cNvPr>
          <p:cNvSpPr txBox="1"/>
          <p:nvPr/>
        </p:nvSpPr>
        <p:spPr>
          <a:xfrm>
            <a:off x="457230" y="1345491"/>
            <a:ext cx="11445767" cy="5447645"/>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fr-FR" altLang="en-US" sz="3600" b="1" i="0" u="none" strike="noStrike" kern="1200" cap="none" spc="0" normalizeH="0" baseline="0" noProof="0" dirty="0">
                <a:ln>
                  <a:noFill/>
                </a:ln>
                <a:solidFill>
                  <a:srgbClr val="006600"/>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6600"/>
                </a:solidFill>
                <a:effectLst/>
                <a:uLnTx/>
                <a:uFillTx/>
                <a:latin typeface="Times New Roman" panose="02020603050405020304" pitchFamily="18" charset="0"/>
              </a:rPr>
              <a:t>Tầng</a:t>
            </a:r>
            <a:r>
              <a:rPr kumimoji="0" lang="fr-FR" altLang="en-US" sz="3600" b="1" i="0" u="none" strike="noStrike" kern="1200" cap="none" spc="0" normalizeH="0" baseline="0" noProof="0" dirty="0">
                <a:ln>
                  <a:noFill/>
                </a:ln>
                <a:solidFill>
                  <a:srgbClr val="006600"/>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6600"/>
                </a:solidFill>
                <a:effectLst/>
                <a:uLnTx/>
                <a:uFillTx/>
                <a:latin typeface="Times New Roman" panose="02020603050405020304" pitchFamily="18" charset="0"/>
              </a:rPr>
              <a:t>đối</a:t>
            </a:r>
            <a:r>
              <a:rPr kumimoji="0" lang="fr-FR" altLang="en-US" sz="3600" b="1" i="0" u="none" strike="noStrike" kern="1200" cap="none" spc="0" normalizeH="0" baseline="0" noProof="0" dirty="0">
                <a:ln>
                  <a:noFill/>
                </a:ln>
                <a:solidFill>
                  <a:srgbClr val="006600"/>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6600"/>
                </a:solidFill>
                <a:effectLst/>
                <a:uLnTx/>
                <a:uFillTx/>
                <a:latin typeface="Times New Roman" panose="02020603050405020304" pitchFamily="18" charset="0"/>
              </a:rPr>
              <a:t>lưu</a:t>
            </a:r>
            <a:r>
              <a:rPr kumimoji="0" lang="fr-FR" altLang="en-US" sz="3600" b="1" i="0" u="none" strike="noStrike" kern="1200" cap="none" spc="0" normalizeH="0" baseline="0" noProof="0" dirty="0">
                <a:ln>
                  <a:noFill/>
                </a:ln>
                <a:solidFill>
                  <a:srgbClr val="006600"/>
                </a:solidFill>
                <a:effectLst/>
                <a:uLnTx/>
                <a:uFillTx/>
                <a:latin typeface="Times New Roman" panose="02020603050405020304" pitchFamily="18" charset="0"/>
              </a:rPr>
              <a:t>: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độ</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cao</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0 - 16 </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km.</a:t>
            </a:r>
          </a:p>
          <a:p>
            <a:pPr marL="571500" marR="0" lvl="0" indent="-571500" algn="just" defTabSz="914400" rtl="0" eaLnBrk="1" fontAlgn="auto" latinLnBrk="0" hangingPunct="1">
              <a:lnSpc>
                <a:spcPct val="100000"/>
              </a:lnSpc>
              <a:spcBef>
                <a:spcPts val="600"/>
              </a:spcBef>
              <a:spcAft>
                <a:spcPts val="600"/>
              </a:spcAft>
              <a:buClrTx/>
              <a:buSzTx/>
              <a:buFontTx/>
              <a:buChar char="-"/>
              <a:tabLst/>
              <a:defRPr/>
            </a:pP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Không</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khí</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chuyển</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động</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mạnh</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theo</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chiều</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thẳng</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đứng</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a:t>
            </a:r>
          </a:p>
          <a:p>
            <a:pPr marL="571500" marR="0" lvl="0" indent="-571500" algn="just" defTabSz="914400" rtl="0" eaLnBrk="1" fontAlgn="auto" latinLnBrk="0" hangingPunct="1">
              <a:lnSpc>
                <a:spcPct val="100000"/>
              </a:lnSpc>
              <a:spcBef>
                <a:spcPts val="600"/>
              </a:spcBef>
              <a:spcAft>
                <a:spcPts val="600"/>
              </a:spcAft>
              <a:buClrTx/>
              <a:buSzTx/>
              <a:buFontTx/>
              <a:buChar char="-"/>
              <a:tabLst/>
              <a:defRPr/>
            </a:pP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Là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nơi</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diễn</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ra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các</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hiện</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tượng</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gió</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mưa</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mây</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a:t>
            </a:r>
          </a:p>
          <a:p>
            <a:pPr marL="571500" marR="0" lvl="0" indent="-571500" algn="just" defTabSz="914400" rtl="0" eaLnBrk="1" fontAlgn="auto" latinLnBrk="0" hangingPunct="1">
              <a:lnSpc>
                <a:spcPct val="100000"/>
              </a:lnSpc>
              <a:spcBef>
                <a:spcPts val="600"/>
              </a:spcBef>
              <a:spcAft>
                <a:spcPts val="600"/>
              </a:spcAft>
              <a:buClrTx/>
              <a:buSzTx/>
              <a:buFontTx/>
              <a:buChar char="-"/>
              <a:tabLst/>
              <a:defRPr/>
            </a:pPr>
            <a:r>
              <a:rPr kumimoji="0" lang="fr-FR" alt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rPr>
              <a:t>Càng</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lên</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cao</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nhiệt</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độ</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càng</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giảm</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cứ</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lên</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cao</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100m </a:t>
            </a:r>
            <a:r>
              <a:rPr lang="fr-FR" altLang="en-US" sz="3600" b="1" dirty="0" err="1" smtClean="0">
                <a:solidFill>
                  <a:srgbClr val="0000FF"/>
                </a:solidFill>
                <a:latin typeface="Times New Roman" panose="02020603050405020304" pitchFamily="18" charset="0"/>
              </a:rPr>
              <a:t>nhiệt</a:t>
            </a:r>
            <a:r>
              <a:rPr lang="fr-FR" altLang="en-US" sz="3600" b="1" dirty="0" smtClean="0">
                <a:solidFill>
                  <a:srgbClr val="0000FF"/>
                </a:solidFill>
                <a:latin typeface="Times New Roman" panose="02020603050405020304" pitchFamily="18" charset="0"/>
              </a:rPr>
              <a:t> </a:t>
            </a:r>
            <a:r>
              <a:rPr lang="fr-FR" altLang="en-US" sz="3600" b="1" dirty="0" err="1" smtClean="0">
                <a:solidFill>
                  <a:srgbClr val="0000FF"/>
                </a:solidFill>
                <a:latin typeface="Times New Roman" panose="02020603050405020304" pitchFamily="18" charset="0"/>
              </a:rPr>
              <a:t>độ</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FF"/>
                </a:solidFill>
                <a:effectLst/>
                <a:uLnTx/>
                <a:uFillTx/>
                <a:latin typeface="Times New Roman" panose="02020603050405020304" pitchFamily="18" charset="0"/>
              </a:rPr>
              <a:t>giảm</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 0,6 </a:t>
            </a:r>
            <a:r>
              <a:rPr kumimoji="0" lang="fr-FR" altLang="en-US" sz="3600" b="1" i="0" u="none" strike="noStrike" kern="1200" cap="none" spc="0" normalizeH="0" baseline="30000" noProof="0" dirty="0">
                <a:ln>
                  <a:noFill/>
                </a:ln>
                <a:solidFill>
                  <a:srgbClr val="0000FF"/>
                </a:solidFill>
                <a:effectLst/>
                <a:uLnTx/>
                <a:uFillTx/>
                <a:latin typeface="Times New Roman" panose="02020603050405020304" pitchFamily="18" charset="0"/>
              </a:rPr>
              <a:t>0 </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C.</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 </a:t>
            </a:r>
            <a:r>
              <a:rPr kumimoji="0" lang="fr-FR" altLang="en-US" sz="3600" b="1"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rPr>
              <a:t>Tầng</a:t>
            </a: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rPr>
              <a:t>bình</a:t>
            </a: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rPr>
              <a:t>lưu</a:t>
            </a: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a:t>
            </a:r>
            <a:r>
              <a:rPr lang="fr-FR" altLang="en-US" sz="3600" b="1" dirty="0" err="1" smtClean="0">
                <a:solidFill>
                  <a:srgbClr val="0000CC"/>
                </a:solidFill>
                <a:latin typeface="Times New Roman" panose="02020603050405020304" pitchFamily="18" charset="0"/>
              </a:rPr>
              <a:t>độ</a:t>
            </a:r>
            <a:r>
              <a:rPr lang="fr-FR" altLang="en-US" sz="3600" b="1" dirty="0" smtClean="0">
                <a:solidFill>
                  <a:srgbClr val="0000CC"/>
                </a:solidFill>
                <a:latin typeface="Times New Roman" panose="02020603050405020304" pitchFamily="18" charset="0"/>
              </a:rPr>
              <a:t> </a:t>
            </a:r>
            <a:r>
              <a:rPr lang="fr-FR" altLang="en-US" sz="3600" b="1" dirty="0" err="1" smtClean="0">
                <a:solidFill>
                  <a:srgbClr val="0000CC"/>
                </a:solidFill>
                <a:latin typeface="Times New Roman" panose="02020603050405020304" pitchFamily="18" charset="0"/>
              </a:rPr>
              <a:t>cao</a:t>
            </a:r>
            <a:r>
              <a:rPr lang="fr-FR" altLang="en-US" sz="3600" b="1" dirty="0" smtClean="0">
                <a:solidFill>
                  <a:srgbClr val="0000CC"/>
                </a:solidFill>
                <a:latin typeface="Times New Roman" panose="02020603050405020304" pitchFamily="18" charset="0"/>
              </a:rPr>
              <a:t> </a:t>
            </a:r>
            <a:r>
              <a:rPr lang="fr-FR" altLang="en-US" sz="3600" b="1" dirty="0" err="1" smtClean="0">
                <a:solidFill>
                  <a:srgbClr val="0000CC"/>
                </a:solidFill>
                <a:latin typeface="Times New Roman" panose="02020603050405020304" pitchFamily="18" charset="0"/>
              </a:rPr>
              <a:t>từ</a:t>
            </a:r>
            <a:r>
              <a:rPr lang="fr-FR" altLang="en-US" sz="3600" b="1" dirty="0" smtClean="0">
                <a:solidFill>
                  <a:srgbClr val="0000CC"/>
                </a:solidFill>
                <a:latin typeface="Times New Roman" panose="02020603050405020304" pitchFamily="18" charset="0"/>
              </a:rPr>
              <a:t> </a:t>
            </a:r>
            <a:r>
              <a:rPr kumimoji="0" lang="fr-FR" altLang="en-US" sz="3600" b="1" i="0" u="none" strike="noStrike" kern="1200" cap="none" spc="0" normalizeH="0" baseline="0" noProof="0" dirty="0" smtClean="0">
                <a:ln>
                  <a:noFill/>
                </a:ln>
                <a:solidFill>
                  <a:srgbClr val="0000CC"/>
                </a:solidFill>
                <a:effectLst/>
                <a:uLnTx/>
                <a:uFillTx/>
                <a:latin typeface="Times New Roman" panose="02020603050405020304" pitchFamily="18" charset="0"/>
              </a:rPr>
              <a:t>16 </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- 52 </a:t>
            </a:r>
            <a:r>
              <a:rPr kumimoji="0" lang="fr-FR" altLang="en-US" sz="3600" b="1" i="0" u="none" strike="noStrike" kern="1200" cap="none" spc="0" normalizeH="0" baseline="0" noProof="0" dirty="0" smtClean="0">
                <a:ln>
                  <a:noFill/>
                </a:ln>
                <a:solidFill>
                  <a:srgbClr val="0000CC"/>
                </a:solidFill>
                <a:effectLst/>
                <a:uLnTx/>
                <a:uFillTx/>
                <a:latin typeface="Times New Roman" panose="02020603050405020304" pitchFamily="18" charset="0"/>
              </a:rPr>
              <a:t>km.</a:t>
            </a:r>
          </a:p>
          <a:p>
            <a:pPr marL="0" marR="0" lvl="0" indent="0" algn="just" defTabSz="914400" rtl="0" eaLnBrk="1" fontAlgn="auto" latinLnBrk="0" hangingPunct="1">
              <a:lnSpc>
                <a:spcPct val="100000"/>
              </a:lnSpc>
              <a:spcBef>
                <a:spcPts val="600"/>
              </a:spcBef>
              <a:spcAft>
                <a:spcPts val="600"/>
              </a:spcAft>
              <a:buClrTx/>
              <a:buSzTx/>
              <a:buFontTx/>
              <a:buNone/>
              <a:tabLst/>
              <a:defRPr/>
            </a:pPr>
            <a:r>
              <a:rPr lang="fr-FR" altLang="en-US" sz="3600" b="1" dirty="0" smtClean="0">
                <a:solidFill>
                  <a:srgbClr val="0000CC"/>
                </a:solidFill>
                <a:latin typeface="Times New Roman" panose="02020603050405020304" pitchFamily="18" charset="0"/>
              </a:rPr>
              <a:t>- C</a:t>
            </a:r>
            <a:r>
              <a:rPr kumimoji="0" lang="fr-FR" altLang="en-US" sz="3600" b="1" i="0" u="none" strike="noStrike" kern="1200" cap="none" spc="0" normalizeH="0" baseline="0" noProof="0" dirty="0" smtClean="0">
                <a:ln>
                  <a:noFill/>
                </a:ln>
                <a:solidFill>
                  <a:srgbClr val="0000CC"/>
                </a:solidFill>
                <a:effectLst/>
                <a:uLnTx/>
                <a:uFillTx/>
                <a:latin typeface="Times New Roman" panose="02020603050405020304" pitchFamily="18" charset="0"/>
              </a:rPr>
              <a:t>ó </a:t>
            </a:r>
            <a:r>
              <a:rPr kumimoji="0" lang="fr-FR" altLang="en-US" sz="3600" b="1" i="0" u="none" strike="noStrike" kern="1200" cap="none" spc="0" normalizeH="0" baseline="0" noProof="0" dirty="0" err="1">
                <a:ln>
                  <a:noFill/>
                </a:ln>
                <a:solidFill>
                  <a:srgbClr val="0000CC"/>
                </a:solidFill>
                <a:effectLst/>
                <a:uLnTx/>
                <a:uFillTx/>
                <a:latin typeface="Times New Roman" panose="02020603050405020304" pitchFamily="18" charset="0"/>
              </a:rPr>
              <a:t>lớp</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CC"/>
                </a:solidFill>
                <a:effectLst/>
                <a:uLnTx/>
                <a:uFillTx/>
                <a:latin typeface="Times New Roman" panose="02020603050405020304" pitchFamily="18" charset="0"/>
              </a:rPr>
              <a:t>ôdôn</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CC"/>
                </a:solidFill>
                <a:effectLst/>
                <a:uLnTx/>
                <a:uFillTx/>
                <a:latin typeface="Times New Roman" panose="02020603050405020304" pitchFamily="18" charset="0"/>
              </a:rPr>
              <a:t>ngăn</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CC"/>
                </a:solidFill>
                <a:effectLst/>
                <a:uLnTx/>
                <a:uFillTx/>
                <a:latin typeface="Times New Roman" panose="02020603050405020304" pitchFamily="18" charset="0"/>
              </a:rPr>
              <a:t>cản</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CC"/>
                </a:solidFill>
                <a:effectLst/>
                <a:uLnTx/>
                <a:uFillTx/>
                <a:latin typeface="Times New Roman" panose="02020603050405020304" pitchFamily="18" charset="0"/>
              </a:rPr>
              <a:t>tia</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CC"/>
                </a:solidFill>
                <a:effectLst/>
                <a:uLnTx/>
                <a:uFillTx/>
                <a:latin typeface="Times New Roman" panose="02020603050405020304" pitchFamily="18" charset="0"/>
              </a:rPr>
              <a:t>bức</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CC"/>
                </a:solidFill>
                <a:effectLst/>
                <a:uLnTx/>
                <a:uFillTx/>
                <a:latin typeface="Times New Roman" panose="02020603050405020304" pitchFamily="18" charset="0"/>
              </a:rPr>
              <a:t>xạ</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CC"/>
                </a:solidFill>
                <a:effectLst/>
                <a:uLnTx/>
                <a:uFillTx/>
                <a:latin typeface="Times New Roman" panose="02020603050405020304" pitchFamily="18" charset="0"/>
              </a:rPr>
              <a:t>có</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rgbClr val="0000CC"/>
                </a:solidFill>
                <a:effectLst/>
                <a:uLnTx/>
                <a:uFillTx/>
                <a:latin typeface="Times New Roman" panose="02020603050405020304" pitchFamily="18" charset="0"/>
              </a:rPr>
              <a:t>hại</a:t>
            </a:r>
            <a:r>
              <a:rPr kumimoji="0" lang="fr-FR" altLang="en-US" sz="3600" b="1" i="0" u="none" strike="noStrike" kern="1200" cap="none" spc="0" normalizeH="0" baseline="0" noProof="0" dirty="0">
                <a:ln>
                  <a:noFill/>
                </a:ln>
                <a:solidFill>
                  <a:srgbClr val="0000CC"/>
                </a:solidFill>
                <a:effectLst/>
                <a:uLnTx/>
                <a:uFillTx/>
                <a:latin typeface="Times New Roman" panose="02020603050405020304" pitchFamily="18" charset="0"/>
              </a:rPr>
              <a:t>.</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 </a:t>
            </a:r>
            <a:r>
              <a:rPr kumimoji="0" lang="fr-FR" altLang="en-US" sz="3600" b="1"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rPr>
              <a:t>Các</a:t>
            </a: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rPr>
              <a:t>tầng</a:t>
            </a: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rPr>
              <a:t>cao</a:t>
            </a: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rPr>
              <a:t>của</a:t>
            </a: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rPr>
              <a:t>khí</a:t>
            </a: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a:t>
            </a:r>
            <a:r>
              <a:rPr kumimoji="0" lang="fr-FR" altLang="en-US" sz="3600" b="1" i="0" u="none" strike="noStrike" kern="1200" cap="none" spc="0" normalizeH="0" baseline="0" noProof="0" dirty="0" err="1">
                <a:ln>
                  <a:noFill/>
                </a:ln>
                <a:solidFill>
                  <a:schemeClr val="accent3">
                    <a:lumMod val="50000"/>
                  </a:schemeClr>
                </a:solidFill>
                <a:effectLst/>
                <a:uLnTx/>
                <a:uFillTx/>
                <a:latin typeface="Times New Roman" panose="02020603050405020304" pitchFamily="18" charset="0"/>
              </a:rPr>
              <a:t>quyển</a:t>
            </a:r>
            <a:r>
              <a:rPr kumimoji="0" lang="fr-FR" altLang="en-US" sz="3600" b="1"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rPr>
              <a:t>: </a:t>
            </a:r>
            <a:r>
              <a:rPr lang="fr-FR" altLang="en-US" sz="3600" b="1" dirty="0" err="1" smtClean="0">
                <a:solidFill>
                  <a:srgbClr val="0000FF"/>
                </a:solidFill>
                <a:latin typeface="Times New Roman" panose="02020603050405020304" pitchFamily="18" charset="0"/>
              </a:rPr>
              <a:t>trên</a:t>
            </a:r>
            <a:r>
              <a:rPr kumimoji="0" lang="fr-FR" altLang="en-US" sz="3600" b="1" i="0" u="none" strike="noStrike" kern="1200" cap="none" spc="0" normalizeH="0" baseline="0" noProof="0" dirty="0" smtClean="0">
                <a:ln>
                  <a:noFill/>
                </a:ln>
                <a:solidFill>
                  <a:srgbClr val="0000FF"/>
                </a:solidFill>
                <a:effectLst/>
                <a:uLnTx/>
                <a:uFillTx/>
                <a:latin typeface="Times New Roman" panose="02020603050405020304" pitchFamily="18" charset="0"/>
              </a:rPr>
              <a:t> </a:t>
            </a:r>
            <a:r>
              <a:rPr kumimoji="0" lang="fr-FR" altLang="en-US" sz="3600" b="1" i="0" u="none" strike="noStrike" kern="1200" cap="none" spc="0" normalizeH="0" baseline="0" noProof="0" dirty="0">
                <a:ln>
                  <a:noFill/>
                </a:ln>
                <a:solidFill>
                  <a:srgbClr val="0000FF"/>
                </a:solidFill>
                <a:effectLst/>
                <a:uLnTx/>
                <a:uFillTx/>
                <a:latin typeface="Times New Roman" panose="02020603050405020304" pitchFamily="18" charset="0"/>
              </a:rPr>
              <a:t>52 km</a:t>
            </a:r>
            <a:endPar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ndParaRPr>
          </a:p>
        </p:txBody>
      </p:sp>
      <p:sp>
        <p:nvSpPr>
          <p:cNvPr id="5" name="Rectangle 4"/>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18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59255" y="260129"/>
            <a:ext cx="11074400" cy="609600"/>
          </a:xfrm>
        </p:spPr>
        <p:txBody>
          <a:bodyPr>
            <a:normAutofit fontScale="90000"/>
          </a:bodyPr>
          <a:lstStyle/>
          <a:p>
            <a:pPr algn="l" eaLnBrk="1" hangingPunct="1"/>
            <a:r>
              <a:rPr lang="en-US" b="1" i="1" u="sng" dirty="0" smtClean="0">
                <a:solidFill>
                  <a:srgbClr val="FF0000"/>
                </a:solidFill>
                <a:latin typeface="Times New Roman" pitchFamily="18" charset="0"/>
                <a:cs typeface="Times New Roman" pitchFamily="18" charset="0"/>
              </a:rPr>
              <a:t>2. </a:t>
            </a:r>
            <a:r>
              <a:rPr lang="en-US" b="1" i="1" u="sng" dirty="0" err="1" smtClean="0">
                <a:solidFill>
                  <a:srgbClr val="FF0000"/>
                </a:solidFill>
                <a:latin typeface="Times New Roman" pitchFamily="18" charset="0"/>
                <a:cs typeface="Times New Roman" pitchFamily="18" charset="0"/>
              </a:rPr>
              <a:t>Thành</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phần</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của</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không</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khí</a:t>
            </a:r>
            <a:r>
              <a:rPr lang="en-US" b="1" i="1" u="sng" dirty="0" smtClean="0">
                <a:solidFill>
                  <a:srgbClr val="FF0000"/>
                </a:solidFill>
                <a:latin typeface="Times New Roman" pitchFamily="18" charset="0"/>
                <a:cs typeface="Times New Roman" pitchFamily="18" charset="0"/>
              </a:rPr>
              <a:t>:</a:t>
            </a:r>
          </a:p>
        </p:txBody>
      </p:sp>
      <p:sp>
        <p:nvSpPr>
          <p:cNvPr id="13316" name="Text Box 30"/>
          <p:cNvSpPr txBox="1">
            <a:spLocks noChangeArrowheads="1"/>
          </p:cNvSpPr>
          <p:nvPr/>
        </p:nvSpPr>
        <p:spPr bwMode="auto">
          <a:xfrm>
            <a:off x="4267200" y="1538288"/>
            <a:ext cx="3657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50000"/>
              </a:spcBef>
              <a:spcAft>
                <a:spcPct val="0"/>
              </a:spcAft>
            </a:pPr>
            <a:endParaRPr lang="en-US" sz="1800" smtClean="0">
              <a:solidFill>
                <a:srgbClr val="000000"/>
              </a:solidFill>
            </a:endParaRPr>
          </a:p>
        </p:txBody>
      </p:sp>
      <p:sp>
        <p:nvSpPr>
          <p:cNvPr id="13317" name="Rectangle 34"/>
          <p:cNvSpPr>
            <a:spLocks noChangeArrowheads="1"/>
          </p:cNvSpPr>
          <p:nvPr/>
        </p:nvSpPr>
        <p:spPr bwMode="auto">
          <a:xfrm>
            <a:off x="355600" y="1027383"/>
            <a:ext cx="1148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ts val="600"/>
              </a:spcBef>
              <a:spcAft>
                <a:spcPts val="600"/>
              </a:spcAft>
            </a:pP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Gồm</a:t>
            </a:r>
            <a:r>
              <a:rPr lang="en-US" sz="4400" b="1" dirty="0" smtClean="0">
                <a:solidFill>
                  <a:srgbClr val="3333FF"/>
                </a:solidFill>
                <a:latin typeface="Times New Roman" pitchFamily="18" charset="0"/>
                <a:cs typeface="Times New Roman" pitchFamily="18" charset="0"/>
              </a:rPr>
              <a:t>: </a:t>
            </a:r>
          </a:p>
          <a:p>
            <a:pPr algn="just" fontAlgn="base">
              <a:spcBef>
                <a:spcPts val="600"/>
              </a:spcBef>
              <a:spcAft>
                <a:spcPts val="600"/>
              </a:spcAft>
            </a:pP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Khí</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oxi</a:t>
            </a:r>
            <a:r>
              <a:rPr lang="en-US" sz="4400" b="1" dirty="0" smtClean="0">
                <a:solidFill>
                  <a:srgbClr val="3333FF"/>
                </a:solidFill>
                <a:latin typeface="Times New Roman" pitchFamily="18" charset="0"/>
                <a:cs typeface="Times New Roman" pitchFamily="18" charset="0"/>
              </a:rPr>
              <a:t> 21%, </a:t>
            </a:r>
          </a:p>
          <a:p>
            <a:pPr algn="just" fontAlgn="base">
              <a:spcBef>
                <a:spcPts val="600"/>
              </a:spcBef>
              <a:spcAft>
                <a:spcPts val="600"/>
              </a:spcAft>
            </a:pP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Nito</a:t>
            </a:r>
            <a:r>
              <a:rPr lang="en-US" sz="4400" b="1" dirty="0" smtClean="0">
                <a:solidFill>
                  <a:srgbClr val="3333FF"/>
                </a:solidFill>
                <a:latin typeface="Times New Roman" pitchFamily="18" charset="0"/>
                <a:cs typeface="Times New Roman" pitchFamily="18" charset="0"/>
              </a:rPr>
              <a:t> 78%, </a:t>
            </a:r>
          </a:p>
          <a:p>
            <a:pPr algn="just" fontAlgn="base">
              <a:spcBef>
                <a:spcPts val="600"/>
              </a:spcBef>
              <a:spcAft>
                <a:spcPts val="600"/>
              </a:spcAft>
            </a:pP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Hơi</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nước</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và</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các</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khí</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khác</a:t>
            </a:r>
            <a:r>
              <a:rPr lang="en-US" sz="4400" b="1" dirty="0" smtClean="0">
                <a:solidFill>
                  <a:srgbClr val="3333FF"/>
                </a:solidFill>
                <a:latin typeface="Times New Roman" pitchFamily="18" charset="0"/>
                <a:cs typeface="Times New Roman" pitchFamily="18" charset="0"/>
              </a:rPr>
              <a:t> 1%.</a:t>
            </a:r>
          </a:p>
          <a:p>
            <a:pPr algn="just" fontAlgn="base">
              <a:spcBef>
                <a:spcPts val="600"/>
              </a:spcBef>
              <a:spcAft>
                <a:spcPts val="600"/>
              </a:spcAft>
            </a:pP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Hơi</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nước</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chỉ</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chiếm</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một</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lượng</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nhỏ</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nhưng</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lại</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là</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nguồn</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gốc</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sinh</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ra</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các</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hiện</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tượng</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khí</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tượng</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như</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sương</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mù</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mây</a:t>
            </a:r>
            <a:r>
              <a:rPr lang="en-US" sz="4400" b="1" dirty="0" smtClean="0">
                <a:solidFill>
                  <a:srgbClr val="3333FF"/>
                </a:solidFill>
                <a:latin typeface="Times New Roman" pitchFamily="18" charset="0"/>
                <a:cs typeface="Times New Roman" pitchFamily="18" charset="0"/>
              </a:rPr>
              <a:t>, </a:t>
            </a:r>
            <a:r>
              <a:rPr lang="en-US" sz="4400" b="1" dirty="0" err="1" smtClean="0">
                <a:solidFill>
                  <a:srgbClr val="3333FF"/>
                </a:solidFill>
                <a:latin typeface="Times New Roman" pitchFamily="18" charset="0"/>
                <a:cs typeface="Times New Roman" pitchFamily="18" charset="0"/>
              </a:rPr>
              <a:t>mưa</a:t>
            </a:r>
            <a:r>
              <a:rPr lang="en-US" sz="4400" b="1" dirty="0" smtClean="0">
                <a:solidFill>
                  <a:srgbClr val="3333FF"/>
                </a:solidFill>
                <a:latin typeface="Times New Roman" pitchFamily="18" charset="0"/>
                <a:cs typeface="Times New Roman" pitchFamily="18" charset="0"/>
              </a:rPr>
              <a:t> …</a:t>
            </a:r>
          </a:p>
        </p:txBody>
      </p:sp>
      <p:sp>
        <p:nvSpPr>
          <p:cNvPr id="6" name="Rectangle 5"/>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078747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92" name="Text Box 28"/>
          <p:cNvSpPr txBox="1">
            <a:spLocks noChangeArrowheads="1"/>
          </p:cNvSpPr>
          <p:nvPr/>
        </p:nvSpPr>
        <p:spPr bwMode="auto">
          <a:xfrm>
            <a:off x="406400" y="166697"/>
            <a:ext cx="7416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0" fontAlgn="base" hangingPunct="0">
              <a:spcBef>
                <a:spcPct val="50000"/>
              </a:spcBef>
              <a:spcAft>
                <a:spcPct val="0"/>
              </a:spcAft>
            </a:pPr>
            <a:r>
              <a:rPr lang="en-US" sz="4400" b="1" u="sng" dirty="0" smtClean="0">
                <a:solidFill>
                  <a:srgbClr val="FF3300"/>
                </a:solidFill>
                <a:latin typeface="Times New Roman" pitchFamily="18" charset="0"/>
                <a:cs typeface="Times New Roman" pitchFamily="18" charset="0"/>
              </a:rPr>
              <a:t>II. KHỐI KHÍ</a:t>
            </a:r>
          </a:p>
        </p:txBody>
      </p:sp>
      <p:sp>
        <p:nvSpPr>
          <p:cNvPr id="13" name="Text Box 5"/>
          <p:cNvSpPr txBox="1">
            <a:spLocks noChangeArrowheads="1"/>
          </p:cNvSpPr>
          <p:nvPr/>
        </p:nvSpPr>
        <p:spPr bwMode="auto">
          <a:xfrm>
            <a:off x="0" y="856357"/>
            <a:ext cx="1209215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marL="0" indent="0" eaLnBrk="0" fontAlgn="base" hangingPunct="0">
              <a:lnSpc>
                <a:spcPct val="150000"/>
              </a:lnSpc>
              <a:spcBef>
                <a:spcPct val="0"/>
              </a:spcBef>
              <a:spcAft>
                <a:spcPct val="0"/>
              </a:spcAft>
            </a:pP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Khối</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khí</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nóng</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hình</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thành</a:t>
            </a:r>
            <a:r>
              <a:rPr lang="en-US" b="1" dirty="0" smtClean="0">
                <a:solidFill>
                  <a:srgbClr val="002060"/>
                </a:solidFill>
                <a:latin typeface="Times New Roman" pitchFamily="18" charset="0"/>
                <a:cs typeface="Times New Roman" pitchFamily="18" charset="0"/>
              </a:rPr>
              <a:t> ở </a:t>
            </a:r>
            <a:r>
              <a:rPr lang="en-US" b="1" dirty="0" err="1" smtClean="0">
                <a:solidFill>
                  <a:srgbClr val="002060"/>
                </a:solidFill>
                <a:latin typeface="Times New Roman" pitchFamily="18" charset="0"/>
                <a:cs typeface="Times New Roman" pitchFamily="18" charset="0"/>
              </a:rPr>
              <a:t>vùng</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vĩ</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độ</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tháp</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có</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nhiệt</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độ</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tương</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đối</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cao</a:t>
            </a:r>
            <a:r>
              <a:rPr lang="en-US" b="1" dirty="0" smtClean="0">
                <a:solidFill>
                  <a:srgbClr val="002060"/>
                </a:solidFill>
                <a:latin typeface="Times New Roman" pitchFamily="18" charset="0"/>
                <a:cs typeface="Times New Roman" pitchFamily="18" charset="0"/>
              </a:rPr>
              <a:t>. </a:t>
            </a:r>
          </a:p>
          <a:p>
            <a:pPr marL="0" indent="0" eaLnBrk="0" fontAlgn="base" hangingPunct="0">
              <a:lnSpc>
                <a:spcPct val="150000"/>
              </a:lnSpc>
              <a:spcBef>
                <a:spcPct val="0"/>
              </a:spcBef>
              <a:spcAft>
                <a:spcPct val="0"/>
              </a:spcAft>
            </a:pP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Khối</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khí</a:t>
            </a:r>
            <a:r>
              <a:rPr lang="en-US" b="1" dirty="0" smtClean="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lạnh</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hình</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thành</a:t>
            </a:r>
            <a:r>
              <a:rPr lang="en-US" b="1" dirty="0">
                <a:solidFill>
                  <a:srgbClr val="002060"/>
                </a:solidFill>
                <a:latin typeface="Times New Roman" pitchFamily="18" charset="0"/>
                <a:cs typeface="Times New Roman" pitchFamily="18" charset="0"/>
              </a:rPr>
              <a:t> ở </a:t>
            </a:r>
            <a:r>
              <a:rPr lang="en-US" b="1" dirty="0" err="1">
                <a:solidFill>
                  <a:srgbClr val="002060"/>
                </a:solidFill>
                <a:latin typeface="Times New Roman" pitchFamily="18" charset="0"/>
                <a:cs typeface="Times New Roman" pitchFamily="18" charset="0"/>
              </a:rPr>
              <a:t>vùng</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vĩ</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độ</a:t>
            </a:r>
            <a:r>
              <a:rPr lang="en-US" b="1" dirty="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cao</a:t>
            </a:r>
            <a:r>
              <a:rPr lang="en-US" b="1" dirty="0" smtClean="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có</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nhiệt</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độ</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tương</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đối</a:t>
            </a:r>
            <a:r>
              <a:rPr lang="en-US" b="1" dirty="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thấp</a:t>
            </a:r>
            <a:r>
              <a:rPr lang="en-US" b="1" dirty="0" smtClean="0">
                <a:solidFill>
                  <a:srgbClr val="002060"/>
                </a:solidFill>
                <a:latin typeface="Times New Roman" pitchFamily="18" charset="0"/>
                <a:cs typeface="Times New Roman" pitchFamily="18" charset="0"/>
              </a:rPr>
              <a:t>. </a:t>
            </a:r>
            <a:endParaRPr lang="en-US" b="1" dirty="0">
              <a:solidFill>
                <a:srgbClr val="002060"/>
              </a:solidFill>
              <a:latin typeface="Times New Roman" pitchFamily="18" charset="0"/>
              <a:cs typeface="Times New Roman" pitchFamily="18" charset="0"/>
            </a:endParaRPr>
          </a:p>
          <a:p>
            <a:pPr marL="0" indent="0" eaLnBrk="0" fontAlgn="base" hangingPunct="0">
              <a:lnSpc>
                <a:spcPct val="150000"/>
              </a:lnSpc>
              <a:spcBef>
                <a:spcPct val="0"/>
              </a:spcBef>
              <a:spcAft>
                <a:spcPct val="0"/>
              </a:spcAft>
            </a:pP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Khối</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khí</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lục</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địa</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hình</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thành</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trên</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đất</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liền</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có</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tính</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chất</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tương</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đối</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khô</a:t>
            </a:r>
            <a:r>
              <a:rPr lang="en-US" b="1" dirty="0" smtClean="0">
                <a:solidFill>
                  <a:srgbClr val="002060"/>
                </a:solidFill>
                <a:latin typeface="Times New Roman" pitchFamily="18" charset="0"/>
                <a:cs typeface="Times New Roman" pitchFamily="18" charset="0"/>
              </a:rPr>
              <a:t>.</a:t>
            </a:r>
          </a:p>
          <a:p>
            <a:pPr marL="0" indent="0" eaLnBrk="0" fontAlgn="base" hangingPunct="0">
              <a:lnSpc>
                <a:spcPct val="150000"/>
              </a:lnSpc>
              <a:spcBef>
                <a:spcPct val="0"/>
              </a:spcBef>
              <a:spcAft>
                <a:spcPct val="0"/>
              </a:spcAft>
            </a:pP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Khối</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khí</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đại</a:t>
            </a:r>
            <a:r>
              <a:rPr lang="en-US" b="1" dirty="0" smtClean="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dương</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hình</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thành</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trên</a:t>
            </a:r>
            <a:r>
              <a:rPr lang="en-US" b="1" dirty="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biển</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và</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đại</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dương</a:t>
            </a:r>
            <a:r>
              <a:rPr lang="en-US" b="1" dirty="0" smtClean="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có</a:t>
            </a:r>
            <a:r>
              <a:rPr lang="en-US" b="1" dirty="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độ</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ẩm</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tương</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đối</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lớn</a:t>
            </a:r>
            <a:r>
              <a:rPr lang="en-US" b="1" dirty="0" smtClean="0">
                <a:solidFill>
                  <a:srgbClr val="002060"/>
                </a:solidFill>
                <a:latin typeface="Times New Roman" pitchFamily="18" charset="0"/>
                <a:cs typeface="Times New Roman" pitchFamily="18" charset="0"/>
              </a:rPr>
              <a:t>. </a:t>
            </a:r>
          </a:p>
        </p:txBody>
      </p:sp>
      <p:sp>
        <p:nvSpPr>
          <p:cNvPr id="14" name="Rectangle 13"/>
          <p:cNvSpPr/>
          <p:nvPr/>
        </p:nvSpPr>
        <p:spPr>
          <a:xfrm>
            <a:off x="78831" y="78830"/>
            <a:ext cx="12013324" cy="6716110"/>
          </a:xfrm>
          <a:prstGeom prst="rect">
            <a:avLst/>
          </a:prstGeom>
          <a:noFill/>
          <a:ln w="381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74968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74"/>
        <p:cNvGrpSpPr/>
        <p:nvPr/>
      </p:nvGrpSpPr>
      <p:grpSpPr>
        <a:xfrm>
          <a:off x="0" y="0"/>
          <a:ext cx="0" cy="0"/>
          <a:chOff x="0" y="0"/>
          <a:chExt cx="0" cy="0"/>
        </a:xfrm>
      </p:grpSpPr>
      <p:sp>
        <p:nvSpPr>
          <p:cNvPr id="1849" name="Google Shape;1849;p35"/>
          <p:cNvSpPr/>
          <p:nvPr/>
        </p:nvSpPr>
        <p:spPr>
          <a:xfrm>
            <a:off x="11025324" y="222264"/>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0" name="Google Shape;1850;p35"/>
          <p:cNvSpPr/>
          <p:nvPr/>
        </p:nvSpPr>
        <p:spPr>
          <a:xfrm>
            <a:off x="10391784" y="462907"/>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TextBox 5">
            <a:extLst>
              <a:ext uri="{FF2B5EF4-FFF2-40B4-BE49-F238E27FC236}">
                <a16:creationId xmlns:a16="http://schemas.microsoft.com/office/drawing/2014/main" xmlns="" id="{88B0FA0D-185C-46BB-A5A3-B12788871C4D}"/>
              </a:ext>
            </a:extLst>
          </p:cNvPr>
          <p:cNvSpPr txBox="1"/>
          <p:nvPr/>
        </p:nvSpPr>
        <p:spPr>
          <a:xfrm>
            <a:off x="364913" y="387213"/>
            <a:ext cx="3942323" cy="769441"/>
          </a:xfrm>
          <a:prstGeom prst="rect">
            <a:avLst/>
          </a:prstGeom>
          <a:noFill/>
        </p:spPr>
        <p:txBody>
          <a:bodyPr wrap="square" rtlCol="0">
            <a:spAutoFit/>
          </a:bodyPr>
          <a:lstStyle/>
          <a:p>
            <a:pPr algn="just">
              <a:spcBef>
                <a:spcPts val="600"/>
              </a:spcBef>
              <a:spcAft>
                <a:spcPts val="600"/>
              </a:spcAft>
            </a:pPr>
            <a:r>
              <a:rPr lang="en-US" sz="4400" b="1" dirty="0">
                <a:solidFill>
                  <a:srgbClr val="FF0000"/>
                </a:solidFill>
                <a:latin typeface="Times New Roman" panose="02020603050405020304" pitchFamily="18" charset="0"/>
                <a:cs typeface="Times New Roman" panose="02020603050405020304" pitchFamily="18" charset="0"/>
              </a:rPr>
              <a:t>1. </a:t>
            </a:r>
            <a:r>
              <a:rPr lang="en-US" sz="4400" b="1" dirty="0" err="1">
                <a:solidFill>
                  <a:srgbClr val="FF0000"/>
                </a:solidFill>
                <a:latin typeface="Times New Roman" panose="02020603050405020304" pitchFamily="18" charset="0"/>
                <a:cs typeface="Times New Roman" panose="02020603050405020304" pitchFamily="18" charset="0"/>
              </a:rPr>
              <a:t>Khí</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áp</a:t>
            </a:r>
            <a:r>
              <a:rPr lang="en-US" sz="4400" b="1" dirty="0">
                <a:solidFill>
                  <a:srgbClr val="FF000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xmlns="" id="{7A06FDE1-0E3A-4CC2-AD4D-7027449E3095}"/>
              </a:ext>
            </a:extLst>
          </p:cNvPr>
          <p:cNvSpPr txBox="1"/>
          <p:nvPr/>
        </p:nvSpPr>
        <p:spPr>
          <a:xfrm>
            <a:off x="364913" y="1409824"/>
            <a:ext cx="11569584" cy="4616648"/>
          </a:xfrm>
          <a:prstGeom prst="rect">
            <a:avLst/>
          </a:prstGeom>
          <a:noFill/>
        </p:spPr>
        <p:txBody>
          <a:bodyPr wrap="square" rtlCol="0">
            <a:spAutoFit/>
          </a:bodyPr>
          <a:lstStyle/>
          <a:p>
            <a:pPr marL="457200" lvl="0" indent="-457200" algn="just">
              <a:spcBef>
                <a:spcPts val="600"/>
              </a:spcBef>
              <a:spcAft>
                <a:spcPts val="600"/>
              </a:spcAft>
              <a:buFontTx/>
              <a:buChar char="-"/>
            </a:pPr>
            <a:r>
              <a:rPr lang="en-US" sz="4400" b="1" dirty="0" err="1">
                <a:solidFill>
                  <a:srgbClr val="0000CC"/>
                </a:solidFill>
                <a:latin typeface="Times New Roman" pitchFamily="18" charset="0"/>
                <a:cs typeface="Times New Roman" pitchFamily="18" charset="0"/>
              </a:rPr>
              <a:t>Là</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sức</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ép</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của</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khí</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quyển</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lên</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bề</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mặt</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Trái</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Đất</a:t>
            </a:r>
            <a:r>
              <a:rPr lang="en-US" sz="4400" b="1" dirty="0">
                <a:solidFill>
                  <a:srgbClr val="0000CC"/>
                </a:solidFill>
                <a:latin typeface="Times New Roman" pitchFamily="18" charset="0"/>
                <a:cs typeface="Times New Roman" pitchFamily="18" charset="0"/>
              </a:rPr>
              <a:t>.</a:t>
            </a:r>
          </a:p>
          <a:p>
            <a:pPr marL="457200" lvl="0" indent="-457200" algn="just">
              <a:spcBef>
                <a:spcPts val="600"/>
              </a:spcBef>
              <a:spcAft>
                <a:spcPts val="600"/>
              </a:spcAft>
              <a:buFontTx/>
              <a:buChar char="-"/>
            </a:pPr>
            <a:r>
              <a:rPr lang="en-US" sz="4400" b="1" dirty="0" err="1">
                <a:solidFill>
                  <a:srgbClr val="0000CC"/>
                </a:solidFill>
                <a:latin typeface="Times New Roman" pitchFamily="18" charset="0"/>
                <a:cs typeface="Times New Roman" pitchFamily="18" charset="0"/>
              </a:rPr>
              <a:t>Dụng</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cụ</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để</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đo</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khí</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áp</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là</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khí</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áp</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kế</a:t>
            </a:r>
            <a:r>
              <a:rPr lang="en-US" sz="4400" b="1" dirty="0">
                <a:solidFill>
                  <a:srgbClr val="0000CC"/>
                </a:solidFill>
                <a:latin typeface="Times New Roman" pitchFamily="18" charset="0"/>
                <a:cs typeface="Times New Roman" pitchFamily="18" charset="0"/>
              </a:rPr>
              <a:t>.</a:t>
            </a:r>
          </a:p>
          <a:p>
            <a:pPr marL="457200" lvl="0" indent="-457200" algn="just">
              <a:spcBef>
                <a:spcPts val="600"/>
              </a:spcBef>
              <a:spcAft>
                <a:spcPts val="600"/>
              </a:spcAft>
              <a:buFontTx/>
              <a:buChar char="-"/>
            </a:pPr>
            <a:r>
              <a:rPr lang="en-US" sz="4400" b="1" dirty="0" err="1">
                <a:solidFill>
                  <a:srgbClr val="0000CC"/>
                </a:solidFill>
                <a:latin typeface="Times New Roman" pitchFamily="18" charset="0"/>
                <a:cs typeface="Times New Roman" pitchFamily="18" charset="0"/>
              </a:rPr>
              <a:t>Khí</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áp</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trung</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bình</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là</a:t>
            </a:r>
            <a:r>
              <a:rPr lang="en-US" sz="4400" b="1" dirty="0">
                <a:solidFill>
                  <a:srgbClr val="0000CC"/>
                </a:solidFill>
                <a:latin typeface="Times New Roman" pitchFamily="18" charset="0"/>
                <a:cs typeface="Times New Roman" pitchFamily="18" charset="0"/>
              </a:rPr>
              <a:t> 760 mmHg </a:t>
            </a:r>
            <a:r>
              <a:rPr lang="en-US" sz="4400" b="1" u="sng" dirty="0">
                <a:solidFill>
                  <a:srgbClr val="0000CC"/>
                </a:solidFill>
                <a:latin typeface="Times New Roman" panose="02020603050405020304" pitchFamily="18" charset="0"/>
                <a:cs typeface="Times New Roman" panose="02020603050405020304" pitchFamily="18" charset="0"/>
              </a:rPr>
              <a:t>~</a:t>
            </a:r>
            <a:r>
              <a:rPr lang="en-US" sz="4400" b="1" dirty="0">
                <a:solidFill>
                  <a:srgbClr val="0000CC"/>
                </a:solidFill>
                <a:latin typeface="Times New Roman" panose="02020603050405020304" pitchFamily="18" charset="0"/>
                <a:cs typeface="Times New Roman" panose="02020603050405020304" pitchFamily="18" charset="0"/>
              </a:rPr>
              <a:t> 1013,1 mb</a:t>
            </a:r>
          </a:p>
          <a:p>
            <a:pPr marL="457200" lvl="0" indent="-457200" algn="just">
              <a:spcBef>
                <a:spcPts val="600"/>
              </a:spcBef>
              <a:spcAft>
                <a:spcPts val="600"/>
              </a:spcAft>
              <a:buFontTx/>
              <a:buChar char="-"/>
            </a:pPr>
            <a:r>
              <a:rPr lang="en-US" sz="4400" b="1" dirty="0" err="1">
                <a:solidFill>
                  <a:srgbClr val="0000CC"/>
                </a:solidFill>
                <a:latin typeface="Times New Roman" pitchFamily="18" charset="0"/>
                <a:cs typeface="Times New Roman" pitchFamily="18" charset="0"/>
              </a:rPr>
              <a:t>Trên</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bề</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mặt</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Trái</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Đất</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các</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đai</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khí</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áp</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cao</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và</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các</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đai</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khí</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áp</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thấp</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phân</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bố</a:t>
            </a:r>
            <a:r>
              <a:rPr lang="en-US" sz="4400" b="1" dirty="0">
                <a:solidFill>
                  <a:srgbClr val="0000CC"/>
                </a:solidFill>
                <a:latin typeface="Times New Roman" pitchFamily="18" charset="0"/>
                <a:cs typeface="Times New Roman" pitchFamily="18" charset="0"/>
              </a:rPr>
              <a:t> xen </a:t>
            </a:r>
            <a:r>
              <a:rPr lang="en-US" sz="4400" b="1" dirty="0" err="1">
                <a:solidFill>
                  <a:srgbClr val="0000CC"/>
                </a:solidFill>
                <a:latin typeface="Times New Roman" pitchFamily="18" charset="0"/>
                <a:cs typeface="Times New Roman" pitchFamily="18" charset="0"/>
              </a:rPr>
              <a:t>kẽ</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nhau</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từ</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xích</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đạo</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đến</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hai</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cực</a:t>
            </a:r>
            <a:r>
              <a:rPr lang="en-US" sz="4400" b="1" dirty="0">
                <a:solidFill>
                  <a:srgbClr val="0000CC"/>
                </a:solidFill>
                <a:latin typeface="Times New Roman" pitchFamily="18" charset="0"/>
                <a:cs typeface="Times New Roman" pitchFamily="18" charset="0"/>
              </a:rPr>
              <a:t>.</a:t>
            </a:r>
          </a:p>
        </p:txBody>
      </p:sp>
      <p:sp>
        <p:nvSpPr>
          <p:cNvPr id="8" name="Rectangle 7"/>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8466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74"/>
        <p:cNvGrpSpPr/>
        <p:nvPr/>
      </p:nvGrpSpPr>
      <p:grpSpPr>
        <a:xfrm>
          <a:off x="0" y="0"/>
          <a:ext cx="0" cy="0"/>
          <a:chOff x="0" y="0"/>
          <a:chExt cx="0" cy="0"/>
        </a:xfrm>
      </p:grpSpPr>
      <p:pic>
        <p:nvPicPr>
          <p:cNvPr id="2" name="Picture 1">
            <a:extLst>
              <a:ext uri="{FF2B5EF4-FFF2-40B4-BE49-F238E27FC236}">
                <a16:creationId xmlns:a16="http://schemas.microsoft.com/office/drawing/2014/main" xmlns="" id="{7B7FE264-357F-4D3D-829A-3E1F1183E5C4}"/>
              </a:ext>
            </a:extLst>
          </p:cNvPr>
          <p:cNvPicPr>
            <a:picLocks noChangeAspect="1"/>
          </p:cNvPicPr>
          <p:nvPr/>
        </p:nvPicPr>
        <p:blipFill>
          <a:blip r:embed="rId3"/>
          <a:stretch>
            <a:fillRect/>
          </a:stretch>
        </p:blipFill>
        <p:spPr>
          <a:xfrm>
            <a:off x="78831" y="2640975"/>
            <a:ext cx="3862548" cy="4198203"/>
          </a:xfrm>
          <a:prstGeom prst="rect">
            <a:avLst/>
          </a:prstGeom>
        </p:spPr>
      </p:pic>
      <p:sp>
        <p:nvSpPr>
          <p:cNvPr id="1849" name="Google Shape;1849;p35"/>
          <p:cNvSpPr/>
          <p:nvPr/>
        </p:nvSpPr>
        <p:spPr>
          <a:xfrm>
            <a:off x="998452" y="152846"/>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0" name="Google Shape;1850;p35"/>
          <p:cNvSpPr/>
          <p:nvPr/>
        </p:nvSpPr>
        <p:spPr>
          <a:xfrm>
            <a:off x="364912" y="393485"/>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TextBox 5">
            <a:extLst>
              <a:ext uri="{FF2B5EF4-FFF2-40B4-BE49-F238E27FC236}">
                <a16:creationId xmlns:a16="http://schemas.microsoft.com/office/drawing/2014/main" xmlns="" id="{88B0FA0D-185C-46BB-A5A3-B12788871C4D}"/>
              </a:ext>
            </a:extLst>
          </p:cNvPr>
          <p:cNvSpPr txBox="1"/>
          <p:nvPr/>
        </p:nvSpPr>
        <p:spPr>
          <a:xfrm>
            <a:off x="1795456" y="147847"/>
            <a:ext cx="3942323" cy="769441"/>
          </a:xfrm>
          <a:prstGeom prst="rect">
            <a:avLst/>
          </a:prstGeom>
          <a:noFill/>
        </p:spPr>
        <p:txBody>
          <a:bodyPr wrap="square" rtlCol="0">
            <a:spAutoFit/>
          </a:bodyPr>
          <a:lstStyle/>
          <a:p>
            <a:pPr algn="just"/>
            <a:r>
              <a:rPr lang="en-US" sz="4400" b="1" dirty="0">
                <a:solidFill>
                  <a:srgbClr val="FF0000"/>
                </a:solidFill>
                <a:latin typeface="Times New Roman" panose="02020603050405020304" pitchFamily="18" charset="0"/>
                <a:cs typeface="Times New Roman" panose="02020603050405020304" pitchFamily="18" charset="0"/>
              </a:rPr>
              <a:t>1. </a:t>
            </a:r>
            <a:r>
              <a:rPr lang="en-US" sz="4400" b="1" dirty="0" err="1">
                <a:solidFill>
                  <a:srgbClr val="FF0000"/>
                </a:solidFill>
                <a:latin typeface="Times New Roman" panose="02020603050405020304" pitchFamily="18" charset="0"/>
                <a:cs typeface="Times New Roman" panose="02020603050405020304" pitchFamily="18" charset="0"/>
              </a:rPr>
              <a:t>Khí</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áp</a:t>
            </a:r>
            <a:r>
              <a:rPr lang="en-US" sz="4400" b="1" dirty="0">
                <a:solidFill>
                  <a:srgbClr val="FF0000"/>
                </a:solidFill>
                <a:latin typeface="Times New Roman" panose="02020603050405020304" pitchFamily="18" charset="0"/>
                <a:cs typeface="Times New Roman" panose="02020603050405020304" pitchFamily="18" charset="0"/>
              </a:rPr>
              <a:t>:</a:t>
            </a:r>
          </a:p>
        </p:txBody>
      </p:sp>
      <p:graphicFrame>
        <p:nvGraphicFramePr>
          <p:cNvPr id="4" name="Table 7">
            <a:extLst>
              <a:ext uri="{FF2B5EF4-FFF2-40B4-BE49-F238E27FC236}">
                <a16:creationId xmlns:a16="http://schemas.microsoft.com/office/drawing/2014/main" xmlns="" id="{B922804A-EF15-441A-8101-7941FB9502CA}"/>
              </a:ext>
            </a:extLst>
          </p:cNvPr>
          <p:cNvGraphicFramePr>
            <a:graphicFrameLocks noGrp="1"/>
          </p:cNvGraphicFramePr>
          <p:nvPr>
            <p:extLst>
              <p:ext uri="{D42A27DB-BD31-4B8C-83A1-F6EECF244321}">
                <p14:modId xmlns:p14="http://schemas.microsoft.com/office/powerpoint/2010/main" val="848304909"/>
              </p:ext>
            </p:extLst>
          </p:nvPr>
        </p:nvGraphicFramePr>
        <p:xfrm>
          <a:off x="791603" y="1062494"/>
          <a:ext cx="10607040" cy="138024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3518285011"/>
                    </a:ext>
                  </a:extLst>
                </a:gridCol>
                <a:gridCol w="5120640">
                  <a:extLst>
                    <a:ext uri="{9D8B030D-6E8A-4147-A177-3AD203B41FA5}">
                      <a16:colId xmlns:a16="http://schemas.microsoft.com/office/drawing/2014/main" xmlns="" val="422491004"/>
                    </a:ext>
                  </a:extLst>
                </a:gridCol>
                <a:gridCol w="2743200">
                  <a:extLst>
                    <a:ext uri="{9D8B030D-6E8A-4147-A177-3AD203B41FA5}">
                      <a16:colId xmlns:a16="http://schemas.microsoft.com/office/drawing/2014/main" xmlns="" val="124503965"/>
                    </a:ext>
                  </a:extLst>
                </a:gridCol>
              </a:tblGrid>
              <a:tr h="740166">
                <a:tc>
                  <a:txBody>
                    <a:bodyPr/>
                    <a:lstStyle/>
                    <a:p>
                      <a:pPr algn="ctr"/>
                      <a:r>
                        <a:rPr lang="en-US" sz="3600" dirty="0">
                          <a:latin typeface="Times New Roman" panose="02020603050405020304" pitchFamily="18" charset="0"/>
                          <a:cs typeface="Times New Roman" panose="02020603050405020304" pitchFamily="18" charset="0"/>
                        </a:rPr>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F9F"/>
                    </a:solidFill>
                  </a:tcPr>
                </a:tc>
                <a:tc>
                  <a:txBody>
                    <a:bodyPr/>
                    <a:lstStyle/>
                    <a:p>
                      <a:pPr algn="ctr"/>
                      <a:r>
                        <a:rPr lang="en-US" sz="3200" dirty="0">
                          <a:latin typeface="Times New Roman" panose="02020603050405020304" pitchFamily="18" charset="0"/>
                          <a:cs typeface="Times New Roman" panose="02020603050405020304" pitchFamily="18" charset="0"/>
                        </a:rPr>
                        <a:t>760 mmHg </a:t>
                      </a:r>
                      <a:r>
                        <a:rPr lang="en-US" sz="3200" u="sng" dirty="0">
                          <a:latin typeface="Times New Roman" panose="02020603050405020304" pitchFamily="18" charset="0"/>
                          <a:cs typeface="Times New Roman" panose="02020603050405020304" pitchFamily="18" charset="0"/>
                        </a:rPr>
                        <a:t>~ </a:t>
                      </a:r>
                      <a:r>
                        <a:rPr lang="en-US" sz="3200" u="none" dirty="0">
                          <a:latin typeface="Times New Roman" panose="02020603050405020304" pitchFamily="18" charset="0"/>
                          <a:cs typeface="Times New Roman" panose="02020603050405020304" pitchFamily="18" charset="0"/>
                        </a:rPr>
                        <a:t>1013,1 </a:t>
                      </a:r>
                      <a:r>
                        <a:rPr lang="en-US" sz="3200" u="none" dirty="0" err="1">
                          <a:latin typeface="Times New Roman" panose="02020603050405020304" pitchFamily="18" charset="0"/>
                          <a:cs typeface="Times New Roman" panose="02020603050405020304" pitchFamily="18" charset="0"/>
                        </a:rPr>
                        <a:t>milibar</a:t>
                      </a:r>
                      <a:r>
                        <a:rPr lang="en-US" sz="3200" u="none"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F9F"/>
                    </a:solidFill>
                  </a:tcPr>
                </a:tc>
                <a:tc>
                  <a:txBody>
                    <a:bodyPr/>
                    <a:lstStyle/>
                    <a:p>
                      <a:pPr algn="ctr"/>
                      <a:r>
                        <a:rPr lang="en-US" sz="3600" dirty="0">
                          <a:latin typeface="Times New Roman" panose="02020603050405020304" pitchFamily="18" charset="0"/>
                          <a:cs typeface="Times New Roman" panose="02020603050405020304" pitchFamily="18" charset="0"/>
                        </a:rPr>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F9F"/>
                    </a:solidFill>
                  </a:tcPr>
                </a:tc>
                <a:extLst>
                  <a:ext uri="{0D108BD9-81ED-4DB2-BD59-A6C34878D82A}">
                    <a16:rowId xmlns:a16="http://schemas.microsoft.com/office/drawing/2014/main" xmlns="" val="2328652831"/>
                  </a:ext>
                </a:extLst>
              </a:tr>
              <a:tr h="60332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b="1" dirty="0" err="1">
                          <a:latin typeface="Times New Roman" panose="02020603050405020304" pitchFamily="18" charset="0"/>
                          <a:cs typeface="Times New Roman" panose="02020603050405020304" pitchFamily="18" charset="0"/>
                        </a:rPr>
                        <a:t>Khí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áp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thấp</a:t>
                      </a:r>
                      <a:r>
                        <a:rPr lang="en-US" sz="3600" b="1"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F9F"/>
                    </a:solidFill>
                  </a:tcPr>
                </a:tc>
                <a:tc>
                  <a:txBody>
                    <a:bodyPr/>
                    <a:lstStyle/>
                    <a:p>
                      <a:pPr algn="ctr"/>
                      <a:r>
                        <a:rPr lang="en-US" sz="3600" b="1" dirty="0" err="1">
                          <a:latin typeface="Times New Roman" panose="02020603050405020304" pitchFamily="18" charset="0"/>
                          <a:cs typeface="Times New Roman" panose="02020603050405020304" pitchFamily="18" charset="0"/>
                        </a:rPr>
                        <a:t>Khí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áp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bình</a:t>
                      </a:r>
                      <a:r>
                        <a:rPr lang="en-US" sz="3600" b="1"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F9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b="1" dirty="0" err="1">
                          <a:latin typeface="Times New Roman" panose="02020603050405020304" pitchFamily="18" charset="0"/>
                          <a:cs typeface="Times New Roman" panose="02020603050405020304" pitchFamily="18" charset="0"/>
                        </a:rPr>
                        <a:t>Khí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áp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cao</a:t>
                      </a:r>
                      <a:endParaRPr lang="en-US" sz="36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9F9F"/>
                    </a:solidFill>
                  </a:tcPr>
                </a:tc>
                <a:extLst>
                  <a:ext uri="{0D108BD9-81ED-4DB2-BD59-A6C34878D82A}">
                    <a16:rowId xmlns:a16="http://schemas.microsoft.com/office/drawing/2014/main" xmlns="" val="4175087644"/>
                  </a:ext>
                </a:extLst>
              </a:tr>
            </a:tbl>
          </a:graphicData>
        </a:graphic>
      </p:graphicFrame>
      <p:sp>
        <p:nvSpPr>
          <p:cNvPr id="15" name="TextBox 14">
            <a:extLst>
              <a:ext uri="{FF2B5EF4-FFF2-40B4-BE49-F238E27FC236}">
                <a16:creationId xmlns:a16="http://schemas.microsoft.com/office/drawing/2014/main" xmlns="" id="{904B3226-EF3E-4BC5-A502-8990E2536EFF}"/>
              </a:ext>
            </a:extLst>
          </p:cNvPr>
          <p:cNvSpPr txBox="1"/>
          <p:nvPr/>
        </p:nvSpPr>
        <p:spPr>
          <a:xfrm>
            <a:off x="3515715" y="2625948"/>
            <a:ext cx="7931993" cy="954107"/>
          </a:xfrm>
          <a:prstGeom prst="rect">
            <a:avLst/>
          </a:prstGeom>
          <a:solidFill>
            <a:srgbClr val="FFE29E"/>
          </a:solidFill>
          <a:ln w="38100">
            <a:solidFill>
              <a:srgbClr val="C00000"/>
            </a:solidFill>
          </a:ln>
        </p:spPr>
        <p:txBody>
          <a:bodyPr wrap="square">
            <a:spAutoFit/>
          </a:bodyPr>
          <a:lstStyle/>
          <a:p>
            <a:pPr algn="just"/>
            <a:r>
              <a:rPr lang="en-US" sz="2400" b="1" dirty="0">
                <a:solidFill>
                  <a:srgbClr val="002060"/>
                </a:solidFill>
                <a:latin typeface="Times New Roman" panose="02020603050405020304" pitchFamily="18" charset="0"/>
                <a:cs typeface="Times New Roman" panose="02020603050405020304" pitchFamily="18" charset="0"/>
              </a:rPr>
              <a:t>Quan </a:t>
            </a:r>
            <a:r>
              <a:rPr lang="en-US" sz="2400" b="1" dirty="0" err="1">
                <a:solidFill>
                  <a:srgbClr val="002060"/>
                </a:solidFill>
                <a:latin typeface="Times New Roman" panose="02020603050405020304" pitchFamily="18" charset="0"/>
                <a:cs typeface="Times New Roman" panose="02020603050405020304" pitchFamily="18" charset="0"/>
              </a:rPr>
              <a:t>sát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hình</a:t>
            </a:r>
            <a:r>
              <a:rPr lang="en-US" sz="2400" b="1" dirty="0">
                <a:solidFill>
                  <a:srgbClr val="002060"/>
                </a:solidFill>
                <a:latin typeface="Times New Roman" panose="02020603050405020304" pitchFamily="18" charset="0"/>
                <a:cs typeface="Times New Roman" panose="02020603050405020304" pitchFamily="18" charset="0"/>
              </a:rPr>
              <a:t> 12.5, </a:t>
            </a:r>
            <a:r>
              <a:rPr lang="en-US" sz="2400" b="1" dirty="0" err="1">
                <a:solidFill>
                  <a:srgbClr val="002060"/>
                </a:solidFill>
                <a:latin typeface="Times New Roman" panose="02020603050405020304" pitchFamily="18" charset="0"/>
                <a:cs typeface="Times New Roman" panose="02020603050405020304" pitchFamily="18" charset="0"/>
              </a:rPr>
              <a:t>em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hãy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biết</a:t>
            </a:r>
            <a:r>
              <a:rPr lang="en-US" sz="2400" b="1" dirty="0">
                <a:solidFill>
                  <a:srgbClr val="002060"/>
                </a:solidFill>
                <a:latin typeface="Times New Roman" panose="02020603050405020304" pitchFamily="18" charset="0"/>
                <a:cs typeface="Times New Roman" panose="02020603050405020304" pitchFamily="18" charset="0"/>
              </a:rPr>
              <a:t>:</a:t>
            </a:r>
          </a:p>
          <a:p>
            <a:pPr algn="just"/>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Nêu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đai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áp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thấp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đai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áp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cao</a:t>
            </a:r>
            <a:r>
              <a:rPr lang="en-US" sz="3200" b="1" dirty="0">
                <a:solidFill>
                  <a:srgbClr val="002060"/>
                </a:solidFill>
                <a:latin typeface="Times New Roman" panose="02020603050405020304" pitchFamily="18" charset="0"/>
                <a:cs typeface="Times New Roman" panose="02020603050405020304" pitchFamily="18" charset="0"/>
              </a:rPr>
              <a:t>.</a:t>
            </a:r>
          </a:p>
        </p:txBody>
      </p:sp>
      <p:graphicFrame>
        <p:nvGraphicFramePr>
          <p:cNvPr id="12" name="Table 11">
            <a:extLst>
              <a:ext uri="{FF2B5EF4-FFF2-40B4-BE49-F238E27FC236}">
                <a16:creationId xmlns:a16="http://schemas.microsoft.com/office/drawing/2014/main" xmlns="" id="{345BF96A-7699-4C00-9F61-0D49C79A8F95}"/>
              </a:ext>
            </a:extLst>
          </p:cNvPr>
          <p:cNvGraphicFramePr>
            <a:graphicFrameLocks noGrp="1"/>
          </p:cNvGraphicFramePr>
          <p:nvPr>
            <p:extLst>
              <p:ext uri="{D42A27DB-BD31-4B8C-83A1-F6EECF244321}">
                <p14:modId xmlns:p14="http://schemas.microsoft.com/office/powerpoint/2010/main" val="730181175"/>
              </p:ext>
            </p:extLst>
          </p:nvPr>
        </p:nvGraphicFramePr>
        <p:xfrm>
          <a:off x="3766617" y="3912667"/>
          <a:ext cx="8167880" cy="2277085"/>
        </p:xfrm>
        <a:graphic>
          <a:graphicData uri="http://schemas.openxmlformats.org/drawingml/2006/table">
            <a:tbl>
              <a:tblPr firstRow="1" firstCol="1" bandRow="1"/>
              <a:tblGrid>
                <a:gridCol w="4572984">
                  <a:extLst>
                    <a:ext uri="{9D8B030D-6E8A-4147-A177-3AD203B41FA5}">
                      <a16:colId xmlns:a16="http://schemas.microsoft.com/office/drawing/2014/main" xmlns="" val="607676573"/>
                    </a:ext>
                  </a:extLst>
                </a:gridCol>
                <a:gridCol w="3594896">
                  <a:extLst>
                    <a:ext uri="{9D8B030D-6E8A-4147-A177-3AD203B41FA5}">
                      <a16:colId xmlns:a16="http://schemas.microsoft.com/office/drawing/2014/main" xmlns="" val="2622957875"/>
                    </a:ext>
                  </a:extLst>
                </a:gridCol>
              </a:tblGrid>
              <a:tr h="455417">
                <a:tc>
                  <a:txBody>
                    <a:bodyPr/>
                    <a:lstStyle/>
                    <a:p>
                      <a:pPr marL="457200" algn="ctr">
                        <a:lnSpc>
                          <a:spcPct val="100000"/>
                        </a:lnSpc>
                        <a:spcBef>
                          <a:spcPts val="600"/>
                        </a:spcBef>
                        <a:spcAft>
                          <a:spcPts val="600"/>
                        </a:spcAft>
                      </a:pP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tc>
                  <a:txBody>
                    <a:bodyPr/>
                    <a:lstStyle/>
                    <a:p>
                      <a:pPr marL="457200" algn="ctr">
                        <a:lnSpc>
                          <a:spcPct val="100000"/>
                        </a:lnSpc>
                        <a:spcBef>
                          <a:spcPts val="600"/>
                        </a:spcBef>
                        <a:spcAft>
                          <a:spcPts val="600"/>
                        </a:spcAft>
                      </a:pP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THẤP</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extLst>
                  <a:ext uri="{0D108BD9-81ED-4DB2-BD59-A6C34878D82A}">
                    <a16:rowId xmlns:a16="http://schemas.microsoft.com/office/drawing/2014/main" xmlns="" val="2583818578"/>
                  </a:ext>
                </a:extLst>
              </a:tr>
              <a:tr h="455417">
                <a:tc>
                  <a:txBody>
                    <a:bodyPr/>
                    <a:lstStyle/>
                    <a:p>
                      <a:pPr marL="457200" algn="just">
                        <a:lnSpc>
                          <a:spcPct val="100000"/>
                        </a:lnSpc>
                        <a:spcBef>
                          <a:spcPts val="600"/>
                        </a:spcBef>
                        <a:spcAft>
                          <a:spcPts val="600"/>
                        </a:spcAft>
                      </a:pP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đới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(BBC)</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tc>
                  <a:txBody>
                    <a:bodyPr/>
                    <a:lstStyle/>
                    <a:p>
                      <a:pPr marL="457200" algn="just">
                        <a:lnSpc>
                          <a:spcPct val="100000"/>
                        </a:lnSpc>
                        <a:spcBef>
                          <a:spcPts val="600"/>
                        </a:spcBef>
                        <a:spcAft>
                          <a:spcPts val="600"/>
                        </a:spcAft>
                      </a:pP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đạo</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extLst>
                  <a:ext uri="{0D108BD9-81ED-4DB2-BD59-A6C34878D82A}">
                    <a16:rowId xmlns:a16="http://schemas.microsoft.com/office/drawing/2014/main" xmlns="" val="2610036719"/>
                  </a:ext>
                </a:extLst>
              </a:tr>
              <a:tr h="455417">
                <a:tc>
                  <a:txBody>
                    <a:bodyPr/>
                    <a:lstStyle/>
                    <a:p>
                      <a:pPr marL="457200" algn="just">
                        <a:lnSpc>
                          <a:spcPct val="100000"/>
                        </a:lnSpc>
                        <a:spcBef>
                          <a:spcPts val="600"/>
                        </a:spcBef>
                        <a:spcAft>
                          <a:spcPts val="600"/>
                        </a:spcAft>
                      </a:pP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cận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tc>
                  <a:txBody>
                    <a:bodyPr/>
                    <a:lstStyle/>
                    <a:p>
                      <a:pPr marL="457200" algn="just">
                        <a:lnSpc>
                          <a:spcPct val="100000"/>
                        </a:lnSpc>
                        <a:spcBef>
                          <a:spcPts val="600"/>
                        </a:spcBef>
                        <a:spcAft>
                          <a:spcPts val="600"/>
                        </a:spcAft>
                      </a:pP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đới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(BBC)</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extLst>
                  <a:ext uri="{0D108BD9-81ED-4DB2-BD59-A6C34878D82A}">
                    <a16:rowId xmlns:a16="http://schemas.microsoft.com/office/drawing/2014/main" xmlns="" val="1183629952"/>
                  </a:ext>
                </a:extLst>
              </a:tr>
              <a:tr h="455417">
                <a:tc>
                  <a:txBody>
                    <a:bodyPr/>
                    <a:lstStyle/>
                    <a:p>
                      <a:pPr marL="457200" algn="just">
                        <a:lnSpc>
                          <a:spcPct val="100000"/>
                        </a:lnSpc>
                        <a:spcBef>
                          <a:spcPts val="600"/>
                        </a:spcBef>
                        <a:spcAft>
                          <a:spcPts val="600"/>
                        </a:spcAft>
                      </a:pP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đới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(NBC)</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tc>
                  <a:txBody>
                    <a:bodyPr/>
                    <a:lstStyle/>
                    <a:p>
                      <a:pPr marL="457200" algn="just">
                        <a:lnSpc>
                          <a:spcPct val="100000"/>
                        </a:lnSpc>
                        <a:spcBef>
                          <a:spcPts val="600"/>
                        </a:spcBef>
                        <a:spcAft>
                          <a:spcPts val="600"/>
                        </a:spcAft>
                      </a:pP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đới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(NBC)</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extLst>
                  <a:ext uri="{0D108BD9-81ED-4DB2-BD59-A6C34878D82A}">
                    <a16:rowId xmlns:a16="http://schemas.microsoft.com/office/drawing/2014/main" xmlns="" val="1882576084"/>
                  </a:ext>
                </a:extLst>
              </a:tr>
              <a:tr h="455417">
                <a:tc>
                  <a:txBody>
                    <a:bodyPr/>
                    <a:lstStyle/>
                    <a:p>
                      <a:pPr marL="457200" algn="just">
                        <a:lnSpc>
                          <a:spcPct val="100000"/>
                        </a:lnSpc>
                        <a:spcBef>
                          <a:spcPts val="600"/>
                        </a:spcBef>
                        <a:spcAft>
                          <a:spcPts val="600"/>
                        </a:spcAft>
                      </a:pP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cận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tc>
                  <a:txBody>
                    <a:bodyPr/>
                    <a:lstStyle/>
                    <a:p>
                      <a:pPr marL="457200" algn="just">
                        <a:lnSpc>
                          <a:spcPct val="100000"/>
                        </a:lnSpc>
                        <a:spcBef>
                          <a:spcPts val="600"/>
                        </a:spcBef>
                        <a:spcAft>
                          <a:spcPts val="600"/>
                        </a:spcAft>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B5FB"/>
                    </a:solidFill>
                  </a:tcPr>
                </a:tc>
                <a:extLst>
                  <a:ext uri="{0D108BD9-81ED-4DB2-BD59-A6C34878D82A}">
                    <a16:rowId xmlns:a16="http://schemas.microsoft.com/office/drawing/2014/main" xmlns="" val="88308774"/>
                  </a:ext>
                </a:extLst>
              </a:tr>
            </a:tbl>
          </a:graphicData>
        </a:graphic>
      </p:graphicFrame>
      <p:sp>
        <p:nvSpPr>
          <p:cNvPr id="10" name="Rectangle 9"/>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1207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774"/>
        <p:cNvGrpSpPr/>
        <p:nvPr/>
      </p:nvGrpSpPr>
      <p:grpSpPr>
        <a:xfrm>
          <a:off x="0" y="0"/>
          <a:ext cx="0" cy="0"/>
          <a:chOff x="0" y="0"/>
          <a:chExt cx="0" cy="0"/>
        </a:xfrm>
      </p:grpSpPr>
      <p:sp>
        <p:nvSpPr>
          <p:cNvPr id="1848" name="Google Shape;1848;p35"/>
          <p:cNvSpPr/>
          <p:nvPr/>
        </p:nvSpPr>
        <p:spPr>
          <a:xfrm>
            <a:off x="10334531" y="5632665"/>
            <a:ext cx="1501524" cy="720452"/>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accent1">
              <a:lumMod val="20000"/>
              <a:lumOff val="80000"/>
            </a:schemeClr>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9" name="Google Shape;1849;p35"/>
          <p:cNvSpPr/>
          <p:nvPr/>
        </p:nvSpPr>
        <p:spPr>
          <a:xfrm>
            <a:off x="998452" y="152846"/>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0" name="Google Shape;1850;p35"/>
          <p:cNvSpPr/>
          <p:nvPr/>
        </p:nvSpPr>
        <p:spPr>
          <a:xfrm>
            <a:off x="364912" y="393485"/>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TextBox 11">
            <a:extLst>
              <a:ext uri="{FF2B5EF4-FFF2-40B4-BE49-F238E27FC236}">
                <a16:creationId xmlns:a16="http://schemas.microsoft.com/office/drawing/2014/main" xmlns="" id="{7A06FDE1-0E3A-4CC2-AD4D-7027449E3095}"/>
              </a:ext>
            </a:extLst>
          </p:cNvPr>
          <p:cNvSpPr txBox="1"/>
          <p:nvPr/>
        </p:nvSpPr>
        <p:spPr>
          <a:xfrm>
            <a:off x="364920" y="1677846"/>
            <a:ext cx="11471143" cy="4401205"/>
          </a:xfrm>
          <a:prstGeom prst="rect">
            <a:avLst/>
          </a:prstGeom>
          <a:noFill/>
        </p:spPr>
        <p:txBody>
          <a:bodyPr wrap="square" rtlCol="0">
            <a:spAutoFit/>
          </a:bodyPr>
          <a:lstStyle/>
          <a:p>
            <a:pPr marL="457200" lvl="0" indent="-457200" algn="just">
              <a:spcBef>
                <a:spcPts val="600"/>
              </a:spcBef>
              <a:spcAft>
                <a:spcPts val="600"/>
              </a:spcAft>
              <a:buFontTx/>
              <a:buChar char="-"/>
            </a:pPr>
            <a:r>
              <a:rPr lang="vi-VN" sz="4000" b="1" dirty="0">
                <a:solidFill>
                  <a:srgbClr val="0000CC"/>
                </a:solidFill>
                <a:latin typeface="Times New Roman" pitchFamily="18" charset="0"/>
                <a:cs typeface="Times New Roman" pitchFamily="18" charset="0"/>
              </a:rPr>
              <a:t>Gió là sự chuyển động của không khí từ nơi có khí áp cao về nơi có khí áp thấp.</a:t>
            </a:r>
            <a:endParaRPr lang="en-US" sz="4000" b="1" dirty="0">
              <a:solidFill>
                <a:srgbClr val="0000CC"/>
              </a:solidFill>
              <a:latin typeface="Times New Roman" pitchFamily="18" charset="0"/>
              <a:cs typeface="Times New Roman" pitchFamily="18" charset="0"/>
            </a:endParaRPr>
          </a:p>
          <a:p>
            <a:pPr marL="457200" lvl="0" indent="-457200" algn="just">
              <a:spcBef>
                <a:spcPts val="600"/>
              </a:spcBef>
              <a:spcAft>
                <a:spcPts val="600"/>
              </a:spcAft>
              <a:buFontTx/>
              <a:buChar char="-"/>
            </a:pPr>
            <a:r>
              <a:rPr lang="vi-VN" sz="4000" b="1" dirty="0">
                <a:solidFill>
                  <a:srgbClr val="0000CC"/>
                </a:solidFill>
                <a:latin typeface="Times New Roman" pitchFamily="18" charset="0"/>
                <a:cs typeface="Times New Roman" pitchFamily="18" charset="0"/>
              </a:rPr>
              <a:t>Có 3 loại gió thổi thường xuyên trên Trái Đất.</a:t>
            </a:r>
          </a:p>
          <a:p>
            <a:pPr marL="4171950" lvl="8" indent="-514350" algn="just">
              <a:spcBef>
                <a:spcPts val="600"/>
              </a:spcBef>
              <a:spcAft>
                <a:spcPts val="600"/>
              </a:spcAft>
              <a:buFont typeface="+mj-lt"/>
              <a:buAutoNum type="arabicPeriod"/>
            </a:pPr>
            <a:r>
              <a:rPr lang="vi-VN" sz="4000" b="1" dirty="0">
                <a:solidFill>
                  <a:srgbClr val="0000CC"/>
                </a:solidFill>
                <a:latin typeface="Times New Roman" pitchFamily="18" charset="0"/>
                <a:cs typeface="Times New Roman" pitchFamily="18" charset="0"/>
              </a:rPr>
              <a:t>Gió Mậu Dịch.</a:t>
            </a:r>
            <a:endParaRPr lang="en-US" sz="4000" b="1" dirty="0">
              <a:solidFill>
                <a:srgbClr val="0000CC"/>
              </a:solidFill>
              <a:latin typeface="Times New Roman" pitchFamily="18" charset="0"/>
              <a:cs typeface="Times New Roman" pitchFamily="18" charset="0"/>
            </a:endParaRPr>
          </a:p>
          <a:p>
            <a:pPr marL="4171950" lvl="8" indent="-514350" algn="just">
              <a:spcBef>
                <a:spcPts val="600"/>
              </a:spcBef>
              <a:spcAft>
                <a:spcPts val="600"/>
              </a:spcAft>
              <a:buFont typeface="+mj-lt"/>
              <a:buAutoNum type="arabicPeriod"/>
            </a:pPr>
            <a:r>
              <a:rPr lang="vi-VN" sz="4000" b="1" dirty="0">
                <a:solidFill>
                  <a:srgbClr val="0000CC"/>
                </a:solidFill>
                <a:latin typeface="Times New Roman" pitchFamily="18" charset="0"/>
                <a:cs typeface="Times New Roman" pitchFamily="18" charset="0"/>
              </a:rPr>
              <a:t>Gió Tây Ôn Đới.</a:t>
            </a:r>
            <a:endParaRPr lang="en-US" sz="4000" b="1" dirty="0">
              <a:solidFill>
                <a:srgbClr val="0000CC"/>
              </a:solidFill>
              <a:latin typeface="Times New Roman" pitchFamily="18" charset="0"/>
              <a:cs typeface="Times New Roman" pitchFamily="18" charset="0"/>
            </a:endParaRPr>
          </a:p>
          <a:p>
            <a:pPr marL="4171950" lvl="8" indent="-514350" algn="just">
              <a:spcBef>
                <a:spcPts val="600"/>
              </a:spcBef>
              <a:spcAft>
                <a:spcPts val="600"/>
              </a:spcAft>
              <a:buFont typeface="+mj-lt"/>
              <a:buAutoNum type="arabicPeriod"/>
            </a:pPr>
            <a:r>
              <a:rPr lang="vi-VN" sz="4000" b="1" dirty="0">
                <a:solidFill>
                  <a:srgbClr val="0000CC"/>
                </a:solidFill>
                <a:latin typeface="Times New Roman" pitchFamily="18" charset="0"/>
                <a:cs typeface="Times New Roman" pitchFamily="18" charset="0"/>
              </a:rPr>
              <a:t>Gió Đông Cực</a:t>
            </a:r>
            <a:r>
              <a:rPr lang="vi-VN" sz="4000" b="1" dirty="0" smtClean="0">
                <a:solidFill>
                  <a:srgbClr val="0000CC"/>
                </a:solidFill>
                <a:latin typeface="Times New Roman" pitchFamily="18" charset="0"/>
                <a:cs typeface="Times New Roman" pitchFamily="18" charset="0"/>
              </a:rPr>
              <a:t>.</a:t>
            </a:r>
            <a:endParaRPr lang="vi-VN" sz="4000" b="1" dirty="0">
              <a:solidFill>
                <a:srgbClr val="0000CC"/>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AEDC8440-DEAD-4FB6-B8F6-2029A415A4CB}"/>
              </a:ext>
            </a:extLst>
          </p:cNvPr>
          <p:cNvSpPr txBox="1"/>
          <p:nvPr/>
        </p:nvSpPr>
        <p:spPr>
          <a:xfrm>
            <a:off x="1795456" y="614213"/>
            <a:ext cx="5756231" cy="769441"/>
          </a:xfrm>
          <a:prstGeom prst="rect">
            <a:avLst/>
          </a:prstGeom>
          <a:noFill/>
        </p:spPr>
        <p:txBody>
          <a:bodyPr wrap="squar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2. </a:t>
            </a:r>
            <a:r>
              <a:rPr lang="en-US" sz="4400" b="1" dirty="0" err="1">
                <a:solidFill>
                  <a:srgbClr val="FF0000"/>
                </a:solidFill>
                <a:latin typeface="Times New Roman" panose="02020603050405020304" pitchFamily="18" charset="0"/>
                <a:cs typeface="Times New Roman" panose="02020603050405020304" pitchFamily="18" charset="0"/>
              </a:rPr>
              <a:t>Gió</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trên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Trái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Đất</a:t>
            </a:r>
            <a:r>
              <a:rPr lang="en-US" sz="4400" b="1" dirty="0">
                <a:solidFill>
                  <a:srgbClr val="FF000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211215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774"/>
        <p:cNvGrpSpPr/>
        <p:nvPr/>
      </p:nvGrpSpPr>
      <p:grpSpPr>
        <a:xfrm>
          <a:off x="0" y="0"/>
          <a:ext cx="0" cy="0"/>
          <a:chOff x="0" y="0"/>
          <a:chExt cx="0" cy="0"/>
        </a:xfrm>
      </p:grpSpPr>
      <p:pic>
        <p:nvPicPr>
          <p:cNvPr id="3074" name="Picture 2" descr="Quan sát hình 12.5, em hãy cho biết Trái đất có các đai khí áp nào? -  Tech12h">
            <a:extLst>
              <a:ext uri="{FF2B5EF4-FFF2-40B4-BE49-F238E27FC236}">
                <a16:creationId xmlns:a16="http://schemas.microsoft.com/office/drawing/2014/main" xmlns="" id="{0CB1EBBC-1737-415F-BE5F-2A5993EB0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09" y="1456991"/>
            <a:ext cx="4099827" cy="4458064"/>
          </a:xfrm>
          <a:prstGeom prst="rect">
            <a:avLst/>
          </a:prstGeom>
          <a:noFill/>
          <a:extLst>
            <a:ext uri="{909E8E84-426E-40DD-AFC4-6F175D3DCCD1}">
              <a14:hiddenFill xmlns:a14="http://schemas.microsoft.com/office/drawing/2010/main">
                <a:solidFill>
                  <a:srgbClr val="FFFFFF"/>
                </a:solidFill>
              </a14:hiddenFill>
            </a:ext>
          </a:extLst>
        </p:spPr>
      </p:pic>
      <p:sp>
        <p:nvSpPr>
          <p:cNvPr id="1848" name="Google Shape;1848;p35"/>
          <p:cNvSpPr/>
          <p:nvPr/>
        </p:nvSpPr>
        <p:spPr>
          <a:xfrm>
            <a:off x="10791731" y="5194603"/>
            <a:ext cx="1501524" cy="720452"/>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TextBox 4">
            <a:extLst>
              <a:ext uri="{FF2B5EF4-FFF2-40B4-BE49-F238E27FC236}">
                <a16:creationId xmlns:a16="http://schemas.microsoft.com/office/drawing/2014/main" xmlns="" id="{FF6F339E-4F9C-4299-BB3B-E3DB4E27DA3F}"/>
              </a:ext>
            </a:extLst>
          </p:cNvPr>
          <p:cNvSpPr txBox="1"/>
          <p:nvPr/>
        </p:nvSpPr>
        <p:spPr>
          <a:xfrm>
            <a:off x="221209" y="156141"/>
            <a:ext cx="4669515"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2. </a:t>
            </a:r>
            <a:r>
              <a:rPr lang="en-US" sz="4000" b="1" dirty="0" err="1">
                <a:solidFill>
                  <a:srgbClr val="FF0000"/>
                </a:solidFill>
                <a:latin typeface="Times New Roman" panose="02020603050405020304" pitchFamily="18" charset="0"/>
                <a:cs typeface="Times New Roman" panose="02020603050405020304" pitchFamily="18" charset="0"/>
              </a:rPr>
              <a:t>Gió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trên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a:t>
            </a:r>
          </a:p>
        </p:txBody>
      </p:sp>
      <p:graphicFrame>
        <p:nvGraphicFramePr>
          <p:cNvPr id="3" name="Table 2">
            <a:extLst>
              <a:ext uri="{FF2B5EF4-FFF2-40B4-BE49-F238E27FC236}">
                <a16:creationId xmlns:a16="http://schemas.microsoft.com/office/drawing/2014/main" xmlns="" id="{E45ABC5F-F320-4A55-B3CD-3C9CC3481A63}"/>
              </a:ext>
            </a:extLst>
          </p:cNvPr>
          <p:cNvGraphicFramePr>
            <a:graphicFrameLocks noGrp="1"/>
          </p:cNvGraphicFramePr>
          <p:nvPr>
            <p:extLst>
              <p:ext uri="{D42A27DB-BD31-4B8C-83A1-F6EECF244321}">
                <p14:modId xmlns:p14="http://schemas.microsoft.com/office/powerpoint/2010/main" val="653075426"/>
              </p:ext>
            </p:extLst>
          </p:nvPr>
        </p:nvGraphicFramePr>
        <p:xfrm>
          <a:off x="4177862" y="1609647"/>
          <a:ext cx="7835463" cy="4853782"/>
        </p:xfrm>
        <a:graphic>
          <a:graphicData uri="http://schemas.openxmlformats.org/drawingml/2006/table">
            <a:tbl>
              <a:tblPr firstRow="1" firstCol="1" bandRow="1"/>
              <a:tblGrid>
                <a:gridCol w="1869002">
                  <a:extLst>
                    <a:ext uri="{9D8B030D-6E8A-4147-A177-3AD203B41FA5}">
                      <a16:colId xmlns:a16="http://schemas.microsoft.com/office/drawing/2014/main" xmlns="" val="4185452530"/>
                    </a:ext>
                  </a:extLst>
                </a:gridCol>
                <a:gridCol w="2277419">
                  <a:extLst>
                    <a:ext uri="{9D8B030D-6E8A-4147-A177-3AD203B41FA5}">
                      <a16:colId xmlns:a16="http://schemas.microsoft.com/office/drawing/2014/main" xmlns="" val="3080255744"/>
                    </a:ext>
                  </a:extLst>
                </a:gridCol>
                <a:gridCol w="3689042">
                  <a:extLst>
                    <a:ext uri="{9D8B030D-6E8A-4147-A177-3AD203B41FA5}">
                      <a16:colId xmlns:a16="http://schemas.microsoft.com/office/drawing/2014/main" xmlns="" val="1013633420"/>
                    </a:ext>
                  </a:extLst>
                </a:gridCol>
              </a:tblGrid>
              <a:tr h="548640">
                <a:tc>
                  <a:txBody>
                    <a:bodyPr/>
                    <a:lstStyle/>
                    <a:p>
                      <a:pPr algn="ctr">
                        <a:lnSpc>
                          <a:spcPct val="105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gió</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3DA"/>
                    </a:solidFill>
                  </a:tcPr>
                </a:tc>
                <a:tc>
                  <a:txBody>
                    <a:bodyPr/>
                    <a:lstStyle/>
                    <a:p>
                      <a:pPr algn="ctr">
                        <a:lnSpc>
                          <a:spcPct val="105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gió</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thổi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3DA"/>
                    </a:solidFill>
                  </a:tcPr>
                </a:tc>
                <a:tc>
                  <a:txBody>
                    <a:bodyPr/>
                    <a:lstStyle/>
                    <a:p>
                      <a:pPr algn="ctr">
                        <a:lnSpc>
                          <a:spcPct val="105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gió</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3DA"/>
                    </a:solidFill>
                  </a:tcPr>
                </a:tc>
                <a:extLst>
                  <a:ext uri="{0D108BD9-81ED-4DB2-BD59-A6C34878D82A}">
                    <a16:rowId xmlns:a16="http://schemas.microsoft.com/office/drawing/2014/main" xmlns="" val="2002594955"/>
                  </a:ext>
                </a:extLst>
              </a:tr>
              <a:tr h="1384475">
                <a:tc>
                  <a:txBody>
                    <a:bodyPr/>
                    <a:lstStyle/>
                    <a:p>
                      <a:pPr algn="ctr">
                        <a:lnSpc>
                          <a:spcPct val="105000"/>
                        </a:lnSpc>
                        <a:spcAft>
                          <a:spcPts val="800"/>
                        </a:spcAft>
                      </a:pPr>
                      <a:r>
                        <a:rPr lang="en-US" sz="2800" b="1" dirty="0" err="1">
                          <a:solidFill>
                            <a:schemeClr val="bg1"/>
                          </a:solidFill>
                          <a:effectLst/>
                          <a:highlight>
                            <a:srgbClr val="FB6E6E"/>
                          </a:highlight>
                          <a:latin typeface="Times New Roman" panose="02020603050405020304" pitchFamily="18" charset="0"/>
                          <a:ea typeface="Calibri" panose="020F0502020204030204" pitchFamily="34" charset="0"/>
                          <a:cs typeface="Times New Roman" panose="02020603050405020304" pitchFamily="18" charset="0"/>
                        </a:rPr>
                        <a:t>Mậu</a:t>
                      </a:r>
                      <a:r>
                        <a:rPr lang="en-US" sz="2800" b="1" dirty="0">
                          <a:solidFill>
                            <a:schemeClr val="bg1"/>
                          </a:solidFill>
                          <a:effectLst/>
                          <a:highlight>
                            <a:srgbClr val="FB6E6E"/>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highlight>
                            <a:srgbClr val="FB6E6E"/>
                          </a:highlight>
                          <a:latin typeface="Times New Roman" panose="02020603050405020304" pitchFamily="18" charset="0"/>
                          <a:ea typeface="Calibri" panose="020F0502020204030204" pitchFamily="34" charset="0"/>
                          <a:cs typeface="Times New Roman" panose="02020603050405020304" pitchFamily="18" charset="0"/>
                        </a:rPr>
                        <a:t>dịch</a:t>
                      </a:r>
                      <a:endParaRPr lang="en-US" sz="2800" b="1" dirty="0">
                        <a:solidFill>
                          <a:schemeClr val="bg1"/>
                        </a:solidFill>
                        <a:effectLst/>
                        <a:highlight>
                          <a:srgbClr val="FB6E6E"/>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7EFB"/>
                    </a:solidFill>
                  </a:tcPr>
                </a:tc>
                <a:tc>
                  <a:txBody>
                    <a:bodyPr/>
                    <a:lstStyle/>
                    <a:p>
                      <a:pPr algn="just">
                        <a:lnSpc>
                          <a:spcPct val="105000"/>
                        </a:lnSpc>
                        <a:spcAft>
                          <a:spcPts val="800"/>
                        </a:spcAft>
                      </a:pPr>
                      <a:r>
                        <a:rPr lang="it-IT"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 khoảng các vĩ độ 30</a:t>
                      </a:r>
                      <a:r>
                        <a:rPr lang="it-IT" sz="24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a:t>
                      </a:r>
                      <a:r>
                        <a:rPr lang="it-IT"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 và N về XĐ</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7EFB"/>
                    </a:solidFill>
                  </a:tcPr>
                </a:tc>
                <a:tc>
                  <a:txBody>
                    <a:bodyPr/>
                    <a:lstStyle/>
                    <a:p>
                      <a:pPr algn="just">
                        <a:lnSpc>
                          <a:spcPct val="105000"/>
                        </a:lnSpc>
                        <a:spcAft>
                          <a:spcPts val="800"/>
                        </a:spcAft>
                      </a:pPr>
                      <a:r>
                        <a:rPr lang="it-IT"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ở NCB - hướng Đông Bắc</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it-IT"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ở NCN - hướng Đông Nam</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7EFB"/>
                    </a:solidFill>
                  </a:tcPr>
                </a:tc>
                <a:extLst>
                  <a:ext uri="{0D108BD9-81ED-4DB2-BD59-A6C34878D82A}">
                    <a16:rowId xmlns:a16="http://schemas.microsoft.com/office/drawing/2014/main" xmlns="" val="3130991976"/>
                  </a:ext>
                </a:extLst>
              </a:tr>
              <a:tr h="1384475">
                <a:tc>
                  <a:txBody>
                    <a:bodyPr/>
                    <a:lstStyle/>
                    <a:p>
                      <a:pPr algn="ctr">
                        <a:lnSpc>
                          <a:spcPct val="105000"/>
                        </a:lnSpc>
                        <a:spcAft>
                          <a:spcPts val="800"/>
                        </a:spcAft>
                      </a:pPr>
                      <a:r>
                        <a:rPr lang="en-US" sz="2800" b="1" dirty="0" err="1">
                          <a:solidFill>
                            <a:schemeClr val="bg1"/>
                          </a:solidFill>
                          <a:effectLst/>
                          <a:highlight>
                            <a:srgbClr val="897EFB"/>
                          </a:highlight>
                          <a:latin typeface="Times New Roman" panose="02020603050405020304" pitchFamily="18" charset="0"/>
                          <a:ea typeface="Calibri" panose="020F0502020204030204" pitchFamily="34" charset="0"/>
                          <a:cs typeface="Times New Roman" panose="02020603050405020304" pitchFamily="18" charset="0"/>
                        </a:rPr>
                        <a:t>Tây</a:t>
                      </a:r>
                      <a:r>
                        <a:rPr lang="en-US" sz="2800" b="1" dirty="0">
                          <a:solidFill>
                            <a:schemeClr val="bg1"/>
                          </a:solidFill>
                          <a:effectLst/>
                          <a:highlight>
                            <a:srgbClr val="897EFB"/>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highlight>
                            <a:srgbClr val="897EFB"/>
                          </a:highlight>
                          <a:latin typeface="Times New Roman" panose="02020603050405020304" pitchFamily="18" charset="0"/>
                          <a:ea typeface="Calibri" panose="020F0502020204030204" pitchFamily="34" charset="0"/>
                          <a:cs typeface="Times New Roman" panose="02020603050405020304" pitchFamily="18" charset="0"/>
                        </a:rPr>
                        <a:t>ôn</a:t>
                      </a:r>
                      <a:r>
                        <a:rPr lang="en-US" sz="2800" b="1" dirty="0">
                          <a:solidFill>
                            <a:schemeClr val="bg1"/>
                          </a:solidFill>
                          <a:effectLst/>
                          <a:highlight>
                            <a:srgbClr val="897EFB"/>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highlight>
                            <a:srgbClr val="897EFB"/>
                          </a:highlight>
                          <a:latin typeface="Times New Roman" panose="02020603050405020304" pitchFamily="18" charset="0"/>
                          <a:ea typeface="Calibri" panose="020F0502020204030204" pitchFamily="34" charset="0"/>
                          <a:cs typeface="Times New Roman" panose="02020603050405020304" pitchFamily="18" charset="0"/>
                        </a:rPr>
                        <a:t>đới</a:t>
                      </a:r>
                      <a:endParaRPr lang="en-US" sz="2800" b="1" dirty="0">
                        <a:solidFill>
                          <a:schemeClr val="bg1"/>
                        </a:solidFill>
                        <a:effectLst/>
                        <a:highlight>
                          <a:srgbClr val="897EFB"/>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6E6E"/>
                    </a:solidFill>
                  </a:tcPr>
                </a:tc>
                <a:tc>
                  <a:txBody>
                    <a:bodyPr/>
                    <a:lstStyle/>
                    <a:p>
                      <a:pPr algn="just">
                        <a:lnSpc>
                          <a:spcPct val="105000"/>
                        </a:lnSpc>
                        <a:spcAft>
                          <a:spcPts val="800"/>
                        </a:spcAft>
                      </a:pP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30</a:t>
                      </a:r>
                      <a:r>
                        <a:rPr lang="en-US" sz="24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N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60</a:t>
                      </a:r>
                      <a:r>
                        <a:rPr lang="en-US" sz="24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6E6E"/>
                    </a:solidFill>
                  </a:tcPr>
                </a:tc>
                <a:tc>
                  <a:txBody>
                    <a:bodyPr/>
                    <a:lstStyle/>
                    <a:p>
                      <a:pPr algn="just">
                        <a:lnSpc>
                          <a:spcPct val="105000"/>
                        </a:lnSpc>
                        <a:spcAft>
                          <a:spcPts val="800"/>
                        </a:spcAft>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ở NCB -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Tây</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Nam, </a:t>
                      </a:r>
                    </a:p>
                    <a:p>
                      <a:pPr algn="just">
                        <a:lnSpc>
                          <a:spcPct val="105000"/>
                        </a:lnSpc>
                        <a:spcAft>
                          <a:spcPts val="800"/>
                        </a:spcAft>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ở NCN -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Tây</a:t>
                      </a: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Bắc</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6E6E"/>
                    </a:solidFill>
                  </a:tcPr>
                </a:tc>
                <a:extLst>
                  <a:ext uri="{0D108BD9-81ED-4DB2-BD59-A6C34878D82A}">
                    <a16:rowId xmlns:a16="http://schemas.microsoft.com/office/drawing/2014/main" xmlns="" val="552909735"/>
                  </a:ext>
                </a:extLst>
              </a:tr>
              <a:tr h="1384475">
                <a:tc>
                  <a:txBody>
                    <a:bodyPr/>
                    <a:lstStyle/>
                    <a:p>
                      <a:pPr algn="ctr">
                        <a:lnSpc>
                          <a:spcPct val="105000"/>
                        </a:lnSpc>
                        <a:spcAft>
                          <a:spcPts val="800"/>
                        </a:spcAft>
                      </a:pPr>
                      <a:r>
                        <a:rPr lang="en-US" sz="2800" b="1" dirty="0" err="1">
                          <a:solidFill>
                            <a:schemeClr val="bg1"/>
                          </a:solidFill>
                          <a:effectLst/>
                          <a:highlight>
                            <a:srgbClr val="C597F1"/>
                          </a:highlight>
                          <a:latin typeface="Times New Roman" panose="02020603050405020304" pitchFamily="18" charset="0"/>
                          <a:ea typeface="Calibri" panose="020F0502020204030204" pitchFamily="34" charset="0"/>
                          <a:cs typeface="Times New Roman" panose="02020603050405020304" pitchFamily="18" charset="0"/>
                        </a:rPr>
                        <a:t>Đông</a:t>
                      </a:r>
                      <a:r>
                        <a:rPr lang="en-US" sz="2800" b="1" dirty="0">
                          <a:solidFill>
                            <a:schemeClr val="bg1"/>
                          </a:solidFill>
                          <a:effectLst/>
                          <a:highlight>
                            <a:srgbClr val="C597F1"/>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highlight>
                            <a:srgbClr val="C597F1"/>
                          </a:highlight>
                          <a:latin typeface="Times New Roman" panose="02020603050405020304" pitchFamily="18" charset="0"/>
                          <a:ea typeface="Calibri" panose="020F0502020204030204" pitchFamily="34" charset="0"/>
                          <a:cs typeface="Times New Roman" panose="02020603050405020304" pitchFamily="18" charset="0"/>
                        </a:rPr>
                        <a:t>cực</a:t>
                      </a:r>
                      <a:endParaRPr lang="en-US" sz="2800" b="1" dirty="0">
                        <a:solidFill>
                          <a:schemeClr val="bg1"/>
                        </a:solidFill>
                        <a:effectLst/>
                        <a:highlight>
                          <a:srgbClr val="C597F1"/>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9E"/>
                    </a:solidFill>
                  </a:tcPr>
                </a:tc>
                <a:tc>
                  <a:txBody>
                    <a:bodyPr/>
                    <a:lstStyle/>
                    <a:p>
                      <a:pPr algn="just">
                        <a:lnSpc>
                          <a:spcPct val="105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90</a:t>
                      </a:r>
                      <a:r>
                        <a:rPr lang="en-US" sz="2400" b="1" baseline="300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Bvà N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60</a:t>
                      </a:r>
                      <a:r>
                        <a:rPr lang="en-US" sz="2400" b="1" baseline="300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9E"/>
                    </a:solidFill>
                  </a:tcPr>
                </a:tc>
                <a:tc>
                  <a:txBody>
                    <a:bodyPr/>
                    <a:lstStyle/>
                    <a:p>
                      <a:pPr algn="just">
                        <a:lnSpc>
                          <a:spcPct val="105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ở NCB -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Bắc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5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ở NCN -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Nam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9E"/>
                    </a:solidFill>
                  </a:tcPr>
                </a:tc>
                <a:extLst>
                  <a:ext uri="{0D108BD9-81ED-4DB2-BD59-A6C34878D82A}">
                    <a16:rowId xmlns:a16="http://schemas.microsoft.com/office/drawing/2014/main" xmlns="" val="492792186"/>
                  </a:ext>
                </a:extLst>
              </a:tr>
            </a:tbl>
          </a:graphicData>
        </a:graphic>
      </p:graphicFrame>
      <p:sp>
        <p:nvSpPr>
          <p:cNvPr id="9" name="TextBox 8">
            <a:extLst>
              <a:ext uri="{FF2B5EF4-FFF2-40B4-BE49-F238E27FC236}">
                <a16:creationId xmlns:a16="http://schemas.microsoft.com/office/drawing/2014/main" xmlns="" id="{DA745C3C-9F6A-45BC-BC82-2FFE6FD5F97B}"/>
              </a:ext>
            </a:extLst>
          </p:cNvPr>
          <p:cNvSpPr txBox="1"/>
          <p:nvPr/>
        </p:nvSpPr>
        <p:spPr>
          <a:xfrm>
            <a:off x="4890725" y="156141"/>
            <a:ext cx="7122600" cy="1292662"/>
          </a:xfrm>
          <a:prstGeom prst="rect">
            <a:avLst/>
          </a:prstGeom>
          <a:solidFill>
            <a:srgbClr val="FFE29E"/>
          </a:solidFill>
          <a:ln w="28575">
            <a:solidFill>
              <a:srgbClr val="C00000"/>
            </a:solidFill>
          </a:ln>
        </p:spPr>
        <p:txBody>
          <a:bodyPr wrap="square">
            <a:spAutoFit/>
          </a:bodyPr>
          <a:lstStyle/>
          <a:p>
            <a:pPr algn="just"/>
            <a:r>
              <a:rPr lang="en-US" sz="2200" b="1" dirty="0">
                <a:solidFill>
                  <a:srgbClr val="006600"/>
                </a:solidFill>
                <a:latin typeface="Times New Roman" panose="02020603050405020304" pitchFamily="18" charset="0"/>
                <a:cs typeface="Times New Roman" panose="02020603050405020304" pitchFamily="18" charset="0"/>
              </a:rPr>
              <a:t>Quan </a:t>
            </a:r>
            <a:r>
              <a:rPr lang="en-US" sz="2200" b="1" dirty="0" err="1">
                <a:solidFill>
                  <a:srgbClr val="006600"/>
                </a:solidFill>
                <a:latin typeface="Times New Roman" panose="02020603050405020304" pitchFamily="18" charset="0"/>
                <a:cs typeface="Times New Roman" panose="02020603050405020304" pitchFamily="18" charset="0"/>
              </a:rPr>
              <a:t>sát</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hình</a:t>
            </a:r>
            <a:r>
              <a:rPr lang="en-US" sz="2200" b="1" dirty="0">
                <a:solidFill>
                  <a:srgbClr val="006600"/>
                </a:solidFill>
                <a:latin typeface="Times New Roman" panose="02020603050405020304" pitchFamily="18" charset="0"/>
                <a:cs typeface="Times New Roman" panose="02020603050405020304" pitchFamily="18" charset="0"/>
              </a:rPr>
              <a:t> 12.5, </a:t>
            </a:r>
            <a:r>
              <a:rPr lang="en-US" sz="2200" b="1" dirty="0" err="1">
                <a:solidFill>
                  <a:srgbClr val="006600"/>
                </a:solidFill>
                <a:latin typeface="Times New Roman" panose="02020603050405020304" pitchFamily="18" charset="0"/>
                <a:cs typeface="Times New Roman" panose="02020603050405020304" pitchFamily="18" charset="0"/>
              </a:rPr>
              <a:t>em</a:t>
            </a:r>
            <a:r>
              <a:rPr lang="en-US" sz="2200" b="1" dirty="0">
                <a:solidFill>
                  <a:srgbClr val="006600"/>
                </a:solidFill>
                <a:latin typeface="Times New Roman" panose="02020603050405020304" pitchFamily="18" charset="0"/>
                <a:cs typeface="Times New Roman" panose="02020603050405020304" pitchFamily="18" charset="0"/>
              </a:rPr>
              <a:t> </a:t>
            </a:r>
            <a:r>
              <a:rPr lang="en-US" sz="2200" b="1" dirty="0" err="1">
                <a:solidFill>
                  <a:srgbClr val="006600"/>
                </a:solidFill>
                <a:latin typeface="Times New Roman" panose="02020603050405020304" pitchFamily="18" charset="0"/>
                <a:cs typeface="Times New Roman" panose="02020603050405020304" pitchFamily="18" charset="0"/>
              </a:rPr>
              <a:t>hãy</a:t>
            </a:r>
            <a:r>
              <a:rPr lang="en-US" sz="2200" b="1" dirty="0">
                <a:solidFill>
                  <a:srgbClr val="006600"/>
                </a:solidFill>
                <a:latin typeface="Times New Roman" panose="02020603050405020304" pitchFamily="18" charset="0"/>
                <a:cs typeface="Times New Roman" panose="02020603050405020304" pitchFamily="18" charset="0"/>
              </a:rPr>
              <a:t>:</a:t>
            </a:r>
          </a:p>
          <a:p>
            <a:pPr algn="just"/>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Trình</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bày</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phạm</a:t>
            </a:r>
            <a:r>
              <a:rPr lang="en-US" sz="2800" b="1" dirty="0">
                <a:solidFill>
                  <a:srgbClr val="006600"/>
                </a:solidFill>
                <a:latin typeface="Times New Roman" panose="02020603050405020304" pitchFamily="18" charset="0"/>
                <a:cs typeface="Times New Roman" panose="02020603050405020304" pitchFamily="18" charset="0"/>
              </a:rPr>
              <a:t> vi </a:t>
            </a:r>
            <a:r>
              <a:rPr lang="en-US" sz="2800" b="1" dirty="0" err="1">
                <a:solidFill>
                  <a:srgbClr val="006600"/>
                </a:solidFill>
                <a:latin typeface="Times New Roman" panose="02020603050405020304" pitchFamily="18" charset="0"/>
                <a:cs typeface="Times New Roman" panose="02020603050405020304" pitchFamily="18" charset="0"/>
              </a:rPr>
              <a:t>hoạt</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động</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và</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hướng</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thổi</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của</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gió</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Tây</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ôn</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đới</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và</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gió</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Mậu</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dịch</a:t>
            </a:r>
            <a:r>
              <a:rPr lang="en-US" sz="2800" b="1" dirty="0">
                <a:solidFill>
                  <a:srgbClr val="006600"/>
                </a:solidFill>
                <a:latin typeface="Times New Roman" panose="02020603050405020304" pitchFamily="18" charset="0"/>
                <a:cs typeface="Times New Roman" panose="02020603050405020304" pitchFamily="18" charset="0"/>
              </a:rPr>
              <a:t>.</a:t>
            </a:r>
          </a:p>
        </p:txBody>
      </p:sp>
      <p:sp>
        <p:nvSpPr>
          <p:cNvPr id="10" name="Rectangle 9"/>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1937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 xmlns:a16="http://schemas.microsoft.com/office/drawing/2014/main" id="{817036A0-A032-4577-BF35-0E7EDDDA8A99}"/>
              </a:ext>
            </a:extLst>
          </p:cNvPr>
          <p:cNvPicPr>
            <a:picLocks noChangeAspect="1"/>
          </p:cNvPicPr>
          <p:nvPr/>
        </p:nvPicPr>
        <p:blipFill rotWithShape="1">
          <a:blip r:embed="rId2">
            <a:extLst>
              <a:ext uri="{28A0092B-C50C-407E-A947-70E740481C1C}">
                <a14:useLocalDpi xmlns:a14="http://schemas.microsoft.com/office/drawing/2010/main" val="0"/>
              </a:ext>
            </a:extLst>
          </a:blip>
          <a:srcRect b="8304"/>
          <a:stretch/>
        </p:blipFill>
        <p:spPr>
          <a:xfrm>
            <a:off x="6943063" y="1539006"/>
            <a:ext cx="5248940" cy="5188482"/>
          </a:xfrm>
          <a:prstGeom prst="rect">
            <a:avLst/>
          </a:prstGeom>
        </p:spPr>
      </p:pic>
      <p:sp>
        <p:nvSpPr>
          <p:cNvPr id="4" name="Rectangle 3"/>
          <p:cNvSpPr/>
          <p:nvPr/>
        </p:nvSpPr>
        <p:spPr>
          <a:xfrm>
            <a:off x="114305" y="146972"/>
            <a:ext cx="11968843" cy="658041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spcCol="0" rtlCol="0" anchor="ctr"/>
          <a:lstStyle/>
          <a:p>
            <a:pPr algn="ctr" defTabSz="914309"/>
            <a:endParaRPr lang="en-US" sz="1900">
              <a:solidFill>
                <a:prstClr val="white"/>
              </a:solidFill>
            </a:endParaRPr>
          </a:p>
        </p:txBody>
      </p:sp>
      <p:sp>
        <p:nvSpPr>
          <p:cNvPr id="5" name="Title 1"/>
          <p:cNvSpPr>
            <a:spLocks noGrp="1"/>
          </p:cNvSpPr>
          <p:nvPr>
            <p:ph type="title"/>
          </p:nvPr>
        </p:nvSpPr>
        <p:spPr>
          <a:xfrm>
            <a:off x="922332" y="1097572"/>
            <a:ext cx="7346648" cy="1325563"/>
          </a:xfrm>
        </p:spPr>
        <p:txBody>
          <a:bodyPr>
            <a:normAutofit/>
          </a:bodyPr>
          <a:lstStyle/>
          <a:p>
            <a:pPr algn="ctr"/>
            <a:r>
              <a:rPr lang="en-US" sz="8800" dirty="0">
                <a:solidFill>
                  <a:srgbClr val="800080"/>
                </a:solidFill>
              </a:rPr>
              <a:t>Thank you!</a:t>
            </a:r>
          </a:p>
        </p:txBody>
      </p:sp>
    </p:spTree>
    <p:extLst>
      <p:ext uri="{BB962C8B-B14F-4D97-AF65-F5344CB8AC3E}">
        <p14:creationId xmlns:p14="http://schemas.microsoft.com/office/powerpoint/2010/main" val="3323933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86"/>
        <p:cNvGrpSpPr/>
        <p:nvPr/>
      </p:nvGrpSpPr>
      <p:grpSpPr>
        <a:xfrm>
          <a:off x="0" y="0"/>
          <a:ext cx="0" cy="0"/>
          <a:chOff x="0" y="0"/>
          <a:chExt cx="0" cy="0"/>
        </a:xfrm>
      </p:grpSpPr>
      <p:sp>
        <p:nvSpPr>
          <p:cNvPr id="1693" name="Google Shape;1693;p34"/>
          <p:cNvSpPr/>
          <p:nvPr/>
        </p:nvSpPr>
        <p:spPr>
          <a:xfrm>
            <a:off x="10791731" y="5194603"/>
            <a:ext cx="1501524" cy="720452"/>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0" name="Picture 29">
            <a:extLst>
              <a:ext uri="{FF2B5EF4-FFF2-40B4-BE49-F238E27FC236}">
                <a16:creationId xmlns:a16="http://schemas.microsoft.com/office/drawing/2014/main" xmlns="" id="{2CA54FEF-27F6-40EE-9C10-0CF364F88D3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9000"/>
                    </a14:imgEffect>
                    <a14:imgEffect>
                      <a14:brightnessContrast bright="-3000" contrast="3000"/>
                    </a14:imgEffect>
                  </a14:imgLayer>
                </a14:imgProps>
              </a:ext>
              <a:ext uri="{28A0092B-C50C-407E-A947-70E740481C1C}">
                <a14:useLocalDpi xmlns:a14="http://schemas.microsoft.com/office/drawing/2010/main" val="0"/>
              </a:ext>
            </a:extLst>
          </a:blip>
          <a:stretch>
            <a:fillRect/>
          </a:stretch>
        </p:blipFill>
        <p:spPr>
          <a:xfrm>
            <a:off x="236483" y="10312"/>
            <a:ext cx="2975280" cy="6284960"/>
          </a:xfrm>
          <a:prstGeom prst="rect">
            <a:avLst/>
          </a:prstGeom>
        </p:spPr>
      </p:pic>
      <p:sp>
        <p:nvSpPr>
          <p:cNvPr id="31" name="TextBox 30">
            <a:extLst>
              <a:ext uri="{FF2B5EF4-FFF2-40B4-BE49-F238E27FC236}">
                <a16:creationId xmlns:a16="http://schemas.microsoft.com/office/drawing/2014/main" xmlns="" id="{FE1A89CF-C606-4491-8C65-C40D938435EF}"/>
              </a:ext>
            </a:extLst>
          </p:cNvPr>
          <p:cNvSpPr txBox="1"/>
          <p:nvPr/>
        </p:nvSpPr>
        <p:spPr>
          <a:xfrm>
            <a:off x="78833" y="6331766"/>
            <a:ext cx="4995467" cy="400110"/>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12.1.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tầng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quyển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Đất</a:t>
            </a:r>
            <a:endParaRPr lang="en-US" sz="2000" b="1" dirty="0">
              <a:latin typeface="Times New Roman" panose="02020603050405020304" pitchFamily="18" charset="0"/>
              <a:cs typeface="Times New Roman" panose="02020603050405020304" pitchFamily="18" charset="0"/>
            </a:endParaRPr>
          </a:p>
        </p:txBody>
      </p:sp>
      <p:sp>
        <p:nvSpPr>
          <p:cNvPr id="1664" name="TextBox 1663">
            <a:extLst>
              <a:ext uri="{FF2B5EF4-FFF2-40B4-BE49-F238E27FC236}">
                <a16:creationId xmlns:a16="http://schemas.microsoft.com/office/drawing/2014/main" xmlns="" id="{C1FE0FC8-DE22-4F8C-AB53-4C838EEC07E6}"/>
              </a:ext>
            </a:extLst>
          </p:cNvPr>
          <p:cNvSpPr txBox="1"/>
          <p:nvPr/>
        </p:nvSpPr>
        <p:spPr>
          <a:xfrm>
            <a:off x="3928751" y="262116"/>
            <a:ext cx="8048665" cy="954107"/>
          </a:xfrm>
          <a:prstGeom prst="rect">
            <a:avLst/>
          </a:prstGeom>
          <a:solidFill>
            <a:srgbClr val="FFE29E"/>
          </a:solidFill>
          <a:ln w="28575">
            <a:solidFill>
              <a:srgbClr val="C00000"/>
            </a:solidFill>
          </a:ln>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Quan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H12.1,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cs typeface="Times New Roman" panose="02020603050405020304" pitchFamily="18" charset="0"/>
              </a:rPr>
              <a:t> tin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gồm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tầng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sp>
        <p:nvSpPr>
          <p:cNvPr id="1665" name="Oval 1664">
            <a:extLst>
              <a:ext uri="{FF2B5EF4-FFF2-40B4-BE49-F238E27FC236}">
                <a16:creationId xmlns:a16="http://schemas.microsoft.com/office/drawing/2014/main" xmlns="" id="{A2AC63B9-153F-4CEF-AB6C-646DC7E9707C}"/>
              </a:ext>
            </a:extLst>
          </p:cNvPr>
          <p:cNvSpPr/>
          <p:nvPr/>
        </p:nvSpPr>
        <p:spPr>
          <a:xfrm>
            <a:off x="2764547" y="5364576"/>
            <a:ext cx="447216" cy="9307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xmlns="" id="{3EF10812-AFF0-41A8-91B4-B84789C1919D}"/>
              </a:ext>
            </a:extLst>
          </p:cNvPr>
          <p:cNvSpPr/>
          <p:nvPr/>
        </p:nvSpPr>
        <p:spPr>
          <a:xfrm>
            <a:off x="2764578" y="4362075"/>
            <a:ext cx="447217" cy="8763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xmlns="" id="{9941CE86-230C-43D3-B785-096E7E1EC713}"/>
              </a:ext>
            </a:extLst>
          </p:cNvPr>
          <p:cNvSpPr/>
          <p:nvPr/>
        </p:nvSpPr>
        <p:spPr>
          <a:xfrm>
            <a:off x="2764548" y="1536731"/>
            <a:ext cx="447216" cy="15531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xmlns="" id="{29E1D022-17D8-4257-A51C-53EC4B41A708}"/>
              </a:ext>
            </a:extLst>
          </p:cNvPr>
          <p:cNvSpPr txBox="1"/>
          <p:nvPr/>
        </p:nvSpPr>
        <p:spPr>
          <a:xfrm>
            <a:off x="3337915" y="5580808"/>
            <a:ext cx="2885649" cy="523220"/>
          </a:xfrm>
          <a:prstGeom prst="rect">
            <a:avLst/>
          </a:prstGeom>
          <a:solidFill>
            <a:srgbClr val="C597F1"/>
          </a:solidFill>
          <a:ln w="28575">
            <a:solidFill>
              <a:schemeClr val="tx1"/>
            </a:solidFill>
          </a:ln>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Tầng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lưu</a:t>
            </a:r>
            <a:endParaRPr lang="en-US" sz="2800" b="1" dirty="0">
              <a:latin typeface="Times New Roman" panose="02020603050405020304" pitchFamily="18" charset="0"/>
              <a:cs typeface="Times New Roman" panose="02020603050405020304" pitchFamily="18" charset="0"/>
            </a:endParaRPr>
          </a:p>
        </p:txBody>
      </p:sp>
      <p:sp>
        <p:nvSpPr>
          <p:cNvPr id="122" name="TextBox 121">
            <a:extLst>
              <a:ext uri="{FF2B5EF4-FFF2-40B4-BE49-F238E27FC236}">
                <a16:creationId xmlns:a16="http://schemas.microsoft.com/office/drawing/2014/main" xmlns="" id="{FABE0471-8093-4886-B73F-A1624AE062C4}"/>
              </a:ext>
            </a:extLst>
          </p:cNvPr>
          <p:cNvSpPr txBox="1"/>
          <p:nvPr/>
        </p:nvSpPr>
        <p:spPr>
          <a:xfrm>
            <a:off x="3337922" y="4538652"/>
            <a:ext cx="2554097" cy="523220"/>
          </a:xfrm>
          <a:prstGeom prst="rect">
            <a:avLst/>
          </a:prstGeom>
          <a:solidFill>
            <a:srgbClr val="84B5FB"/>
          </a:solidFill>
          <a:ln w="28575">
            <a:solidFill>
              <a:schemeClr val="tx1"/>
            </a:solidFill>
          </a:ln>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Tầng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lưu</a:t>
            </a:r>
            <a:endParaRPr lang="en-US" sz="2800" b="1" dirty="0">
              <a:latin typeface="Times New Roman" panose="02020603050405020304" pitchFamily="18" charset="0"/>
              <a:cs typeface="Times New Roman" panose="02020603050405020304" pitchFamily="18" charset="0"/>
            </a:endParaRPr>
          </a:p>
        </p:txBody>
      </p:sp>
      <p:sp>
        <p:nvSpPr>
          <p:cNvPr id="123" name="TextBox 122">
            <a:extLst>
              <a:ext uri="{FF2B5EF4-FFF2-40B4-BE49-F238E27FC236}">
                <a16:creationId xmlns:a16="http://schemas.microsoft.com/office/drawing/2014/main" xmlns="" id="{45C73865-3752-45C0-A66B-C6114B542F0B}"/>
              </a:ext>
            </a:extLst>
          </p:cNvPr>
          <p:cNvSpPr txBox="1"/>
          <p:nvPr/>
        </p:nvSpPr>
        <p:spPr>
          <a:xfrm>
            <a:off x="3337893" y="1836275"/>
            <a:ext cx="3725067" cy="954107"/>
          </a:xfrm>
          <a:prstGeom prst="rect">
            <a:avLst/>
          </a:prstGeom>
          <a:solidFill>
            <a:srgbClr val="FC9F9F"/>
          </a:solidFill>
          <a:ln w="28575">
            <a:solidFill>
              <a:schemeClr val="tx1"/>
            </a:solidFill>
          </a:ln>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tầng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quyển</a:t>
            </a:r>
            <a:r>
              <a:rPr lang="en-US" sz="2800" b="1" dirty="0">
                <a:latin typeface="Times New Roman" panose="02020603050405020304" pitchFamily="18" charset="0"/>
                <a:cs typeface="Times New Roman" panose="02020603050405020304" pitchFamily="18" charset="0"/>
              </a:rPr>
              <a:t> </a:t>
            </a:r>
          </a:p>
        </p:txBody>
      </p:sp>
      <p:sp>
        <p:nvSpPr>
          <p:cNvPr id="136" name="Thought Bubble: Cloud 135">
            <a:extLst>
              <a:ext uri="{FF2B5EF4-FFF2-40B4-BE49-F238E27FC236}">
                <a16:creationId xmlns:a16="http://schemas.microsoft.com/office/drawing/2014/main" xmlns="" id="{6BB6A7E6-64C3-41A5-AC39-304CAE94A27D}"/>
              </a:ext>
            </a:extLst>
          </p:cNvPr>
          <p:cNvSpPr/>
          <p:nvPr/>
        </p:nvSpPr>
        <p:spPr>
          <a:xfrm>
            <a:off x="7620531" y="1450456"/>
            <a:ext cx="4174247" cy="2261621"/>
          </a:xfrm>
          <a:prstGeom prst="cloudCallout">
            <a:avLst>
              <a:gd name="adj1" fmla="val -8440"/>
              <a:gd name="adj2" fmla="val 105747"/>
            </a:avLst>
          </a:prstGeom>
          <a:solidFill>
            <a:srgbClr val="92D050"/>
          </a:solidFill>
          <a:ln w="9525" cap="flat" cmpd="sng" algn="ctr">
            <a:solidFill>
              <a:srgbClr val="DAEDEF">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Lập sơ đồ mô tả đặc điểm các tầng khí quyển</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pic>
        <p:nvPicPr>
          <p:cNvPr id="1669" name="Picture 1668">
            <a:extLst>
              <a:ext uri="{FF2B5EF4-FFF2-40B4-BE49-F238E27FC236}">
                <a16:creationId xmlns:a16="http://schemas.microsoft.com/office/drawing/2014/main" xmlns="" id="{FC9CF02B-36A6-4ED4-8494-6A3640024E68}"/>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Effect>
                      <a14:brightnessContrast bright="12000" contrast="4000"/>
                    </a14:imgEffect>
                  </a14:imgLayer>
                </a14:imgProps>
              </a:ext>
              <a:ext uri="{28A0092B-C50C-407E-A947-70E740481C1C}">
                <a14:useLocalDpi xmlns:a14="http://schemas.microsoft.com/office/drawing/2010/main" val="0"/>
              </a:ext>
            </a:extLst>
          </a:blip>
          <a:stretch>
            <a:fillRect/>
          </a:stretch>
        </p:blipFill>
        <p:spPr>
          <a:xfrm>
            <a:off x="8077231" y="4429787"/>
            <a:ext cx="1666263" cy="2302135"/>
          </a:xfrm>
          <a:prstGeom prst="rect">
            <a:avLst/>
          </a:prstGeom>
          <a:effectLst>
            <a:outerShdw blurRad="50800" dist="50800" dir="5400000" algn="ctr" rotWithShape="0">
              <a:srgbClr val="000000">
                <a:alpha val="0"/>
              </a:srgbClr>
            </a:outerShdw>
          </a:effectLst>
        </p:spPr>
      </p:pic>
      <p:sp>
        <p:nvSpPr>
          <p:cNvPr id="17" name="Rectangle 16"/>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41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65"/>
                                        </p:tgtEl>
                                        <p:attrNameLst>
                                          <p:attrName>style.visibility</p:attrName>
                                        </p:attrNameLst>
                                      </p:cBhvr>
                                      <p:to>
                                        <p:strVal val="visible"/>
                                      </p:to>
                                    </p:set>
                                    <p:animEffect transition="in" filter="barn(inVertical)">
                                      <p:cBhvr>
                                        <p:cTn id="7" dur="500"/>
                                        <p:tgtEl>
                                          <p:spTgt spid="166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barn(inVertical)">
                                      <p:cBhvr>
                                        <p:cTn id="10" dur="500"/>
                                        <p:tgtEl>
                                          <p:spTgt spid="1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barn(inVertical)">
                                      <p:cBhvr>
                                        <p:cTn id="15" dur="500"/>
                                        <p:tgtEl>
                                          <p:spTgt spid="1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2"/>
                                        </p:tgtEl>
                                        <p:attrNameLst>
                                          <p:attrName>style.visibility</p:attrName>
                                        </p:attrNameLst>
                                      </p:cBhvr>
                                      <p:to>
                                        <p:strVal val="visible"/>
                                      </p:to>
                                    </p:set>
                                    <p:animEffect transition="in" filter="barn(inVertical)">
                                      <p:cBhvr>
                                        <p:cTn id="18" dur="500"/>
                                        <p:tgtEl>
                                          <p:spTgt spid="1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barn(inVertical)">
                                      <p:cBhvr>
                                        <p:cTn id="23" dur="500"/>
                                        <p:tgtEl>
                                          <p:spTgt spid="1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barn(inVertical)">
                                      <p:cBhvr>
                                        <p:cTn id="26" dur="500"/>
                                        <p:tgtEl>
                                          <p:spTgt spid="1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69"/>
                                        </p:tgtEl>
                                        <p:attrNameLst>
                                          <p:attrName>style.visibility</p:attrName>
                                        </p:attrNameLst>
                                      </p:cBhvr>
                                      <p:to>
                                        <p:strVal val="visible"/>
                                      </p:to>
                                    </p:set>
                                    <p:animEffect transition="in" filter="barn(inVertical)">
                                      <p:cBhvr>
                                        <p:cTn id="31" dur="500"/>
                                        <p:tgtEl>
                                          <p:spTgt spid="166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6"/>
                                        </p:tgtEl>
                                        <p:attrNameLst>
                                          <p:attrName>style.visibility</p:attrName>
                                        </p:attrNameLst>
                                      </p:cBhvr>
                                      <p:to>
                                        <p:strVal val="visible"/>
                                      </p:to>
                                    </p:set>
                                    <p:animEffect transition="in" filter="barn(inVertical)">
                                      <p:cBhvr>
                                        <p:cTn id="34"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5" grpId="0" animBg="1"/>
      <p:bldP spid="119" grpId="0" animBg="1"/>
      <p:bldP spid="120" grpId="0" animBg="1"/>
      <p:bldP spid="121" grpId="0" animBg="1"/>
      <p:bldP spid="122" grpId="0" animBg="1"/>
      <p:bldP spid="12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86"/>
        <p:cNvGrpSpPr/>
        <p:nvPr/>
      </p:nvGrpSpPr>
      <p:grpSpPr>
        <a:xfrm>
          <a:off x="0" y="0"/>
          <a:ext cx="0" cy="0"/>
          <a:chOff x="0" y="0"/>
          <a:chExt cx="0" cy="0"/>
        </a:xfrm>
      </p:grpSpPr>
      <p:sp>
        <p:nvSpPr>
          <p:cNvPr id="13" name="TextBox 12">
            <a:extLst>
              <a:ext uri="{FF2B5EF4-FFF2-40B4-BE49-F238E27FC236}">
                <a16:creationId xmlns:a16="http://schemas.microsoft.com/office/drawing/2014/main" xmlns="" id="{816C3D54-8169-490F-B9F7-6A6BF7C9E820}"/>
              </a:ext>
            </a:extLst>
          </p:cNvPr>
          <p:cNvSpPr txBox="1"/>
          <p:nvPr/>
        </p:nvSpPr>
        <p:spPr>
          <a:xfrm>
            <a:off x="95631" y="172572"/>
            <a:ext cx="3489033" cy="584775"/>
          </a:xfrm>
          <a:prstGeom prst="rect">
            <a:avLst/>
          </a:prstGeom>
          <a:solidFill>
            <a:srgbClr val="C597F1"/>
          </a:solidFill>
          <a:ln>
            <a:solidFill>
              <a:schemeClr val="bg1"/>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TẦNG ĐỐI LƯU</a:t>
            </a:r>
            <a:endParaRPr lang="en-US" sz="3200" b="1" dirty="0">
              <a:latin typeface="Times New Roman" panose="02020603050405020304" pitchFamily="18" charset="0"/>
              <a:cs typeface="Times New Roman" panose="02020603050405020304" pitchFamily="18" charset="0"/>
            </a:endParaRPr>
          </a:p>
        </p:txBody>
      </p:sp>
      <p:pic>
        <p:nvPicPr>
          <p:cNvPr id="11" name="Picture 1">
            <a:extLst>
              <a:ext uri="{FF2B5EF4-FFF2-40B4-BE49-F238E27FC236}">
                <a16:creationId xmlns:a16="http://schemas.microsoft.com/office/drawing/2014/main" xmlns="" id="{0A7DEF13-D05F-4F21-9E02-C99B7274D81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7000"/>
                    </a14:imgEffect>
                    <a14:imgEffect>
                      <a14:brightnessContrast bright="24000" contrast="30000"/>
                    </a14:imgEffect>
                  </a14:imgLayer>
                </a14:imgProps>
              </a:ext>
              <a:ext uri="{28A0092B-C50C-407E-A947-70E740481C1C}">
                <a14:useLocalDpi xmlns:a14="http://schemas.microsoft.com/office/drawing/2010/main" val="0"/>
              </a:ext>
            </a:extLst>
          </a:blip>
          <a:srcRect l="4440" t="12127" r="4409" b="5038"/>
          <a:stretch/>
        </p:blipFill>
        <p:spPr bwMode="auto">
          <a:xfrm>
            <a:off x="1156899" y="964249"/>
            <a:ext cx="9857184" cy="583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Google Shape;1693;p34">
            <a:extLst>
              <a:ext uri="{FF2B5EF4-FFF2-40B4-BE49-F238E27FC236}">
                <a16:creationId xmlns:a16="http://schemas.microsoft.com/office/drawing/2014/main" xmlns="" id="{E355F8B6-2A73-4542-9AE4-2D2B204C79A6}"/>
              </a:ext>
            </a:extLst>
          </p:cNvPr>
          <p:cNvSpPr/>
          <p:nvPr/>
        </p:nvSpPr>
        <p:spPr>
          <a:xfrm>
            <a:off x="8116999" y="1207164"/>
            <a:ext cx="1501524" cy="720452"/>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695;p34">
            <a:extLst>
              <a:ext uri="{FF2B5EF4-FFF2-40B4-BE49-F238E27FC236}">
                <a16:creationId xmlns:a16="http://schemas.microsoft.com/office/drawing/2014/main" xmlns="" id="{175075AA-B1B8-4F84-939F-9E9F1FC6ACA3}"/>
              </a:ext>
            </a:extLst>
          </p:cNvPr>
          <p:cNvSpPr/>
          <p:nvPr/>
        </p:nvSpPr>
        <p:spPr>
          <a:xfrm>
            <a:off x="2327044" y="1158889"/>
            <a:ext cx="1289149" cy="618053"/>
          </a:xfrm>
          <a:custGeom>
            <a:avLst/>
            <a:gdLst/>
            <a:ahLst/>
            <a:cxnLst/>
            <a:rect l="l" t="t" r="r" b="b"/>
            <a:pathLst>
              <a:path w="38197" h="18329" extrusionOk="0">
                <a:moveTo>
                  <a:pt x="23286" y="1"/>
                </a:moveTo>
                <a:cubicBezTo>
                  <a:pt x="22919" y="1"/>
                  <a:pt x="22554" y="33"/>
                  <a:pt x="22194" y="99"/>
                </a:cubicBezTo>
                <a:cubicBezTo>
                  <a:pt x="18622" y="754"/>
                  <a:pt x="16289" y="3766"/>
                  <a:pt x="14622" y="6719"/>
                </a:cubicBezTo>
                <a:cubicBezTo>
                  <a:pt x="12846" y="5139"/>
                  <a:pt x="10414" y="4283"/>
                  <a:pt x="8062" y="4283"/>
                </a:cubicBezTo>
                <a:cubicBezTo>
                  <a:pt x="4833" y="4283"/>
                  <a:pt x="1754" y="5896"/>
                  <a:pt x="727" y="9457"/>
                </a:cubicBezTo>
                <a:cubicBezTo>
                  <a:pt x="1" y="11982"/>
                  <a:pt x="739" y="15863"/>
                  <a:pt x="3501" y="16839"/>
                </a:cubicBezTo>
                <a:cubicBezTo>
                  <a:pt x="3900" y="16981"/>
                  <a:pt x="4280" y="17043"/>
                  <a:pt x="4645" y="17043"/>
                </a:cubicBezTo>
                <a:cubicBezTo>
                  <a:pt x="6991" y="17043"/>
                  <a:pt x="8747" y="14480"/>
                  <a:pt x="10931" y="13779"/>
                </a:cubicBezTo>
                <a:lnTo>
                  <a:pt x="10931" y="13779"/>
                </a:lnTo>
                <a:cubicBezTo>
                  <a:pt x="10717" y="16053"/>
                  <a:pt x="12717" y="18280"/>
                  <a:pt x="15003" y="18328"/>
                </a:cubicBezTo>
                <a:cubicBezTo>
                  <a:pt x="15028" y="18328"/>
                  <a:pt x="15054" y="18328"/>
                  <a:pt x="15079" y="18328"/>
                </a:cubicBezTo>
                <a:cubicBezTo>
                  <a:pt x="17814" y="18328"/>
                  <a:pt x="19791" y="15794"/>
                  <a:pt x="21325" y="13506"/>
                </a:cubicBezTo>
                <a:lnTo>
                  <a:pt x="21325" y="13506"/>
                </a:lnTo>
                <a:cubicBezTo>
                  <a:pt x="21313" y="14958"/>
                  <a:pt x="22468" y="16208"/>
                  <a:pt x="23813" y="16744"/>
                </a:cubicBezTo>
                <a:cubicBezTo>
                  <a:pt x="24652" y="17071"/>
                  <a:pt x="25551" y="17170"/>
                  <a:pt x="26459" y="17170"/>
                </a:cubicBezTo>
                <a:cubicBezTo>
                  <a:pt x="27007" y="17170"/>
                  <a:pt x="27557" y="17134"/>
                  <a:pt x="28100" y="17089"/>
                </a:cubicBezTo>
                <a:cubicBezTo>
                  <a:pt x="32172" y="16720"/>
                  <a:pt x="36994" y="15089"/>
                  <a:pt x="37791" y="11077"/>
                </a:cubicBezTo>
                <a:cubicBezTo>
                  <a:pt x="38196" y="9041"/>
                  <a:pt x="37291" y="6802"/>
                  <a:pt x="35565" y="5635"/>
                </a:cubicBezTo>
                <a:cubicBezTo>
                  <a:pt x="34694" y="5049"/>
                  <a:pt x="33642" y="4754"/>
                  <a:pt x="32590" y="4754"/>
                </a:cubicBezTo>
                <a:cubicBezTo>
                  <a:pt x="31571" y="4754"/>
                  <a:pt x="30551" y="5031"/>
                  <a:pt x="29695" y="5588"/>
                </a:cubicBezTo>
                <a:cubicBezTo>
                  <a:pt x="29727" y="2407"/>
                  <a:pt x="26466" y="1"/>
                  <a:pt x="23286"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TextBox 1"/>
          <p:cNvSpPr txBox="1"/>
          <p:nvPr/>
        </p:nvSpPr>
        <p:spPr>
          <a:xfrm>
            <a:off x="4177871" y="301847"/>
            <a:ext cx="6836217" cy="646331"/>
          </a:xfrm>
          <a:prstGeom prst="rect">
            <a:avLst/>
          </a:prstGeom>
          <a:noFill/>
        </p:spPr>
        <p:txBody>
          <a:bodyPr wrap="square" rtlCol="0">
            <a:spAutoFit/>
          </a:bodyPr>
          <a:lstStyle/>
          <a:p>
            <a:r>
              <a:rPr lang="fr-FR" altLang="en-US" sz="3600" b="1" dirty="0" err="1">
                <a:solidFill>
                  <a:srgbClr val="0000FF"/>
                </a:solidFill>
                <a:latin typeface="Times New Roman" panose="02020603050405020304" pitchFamily="18" charset="0"/>
              </a:rPr>
              <a:t>Càng</a:t>
            </a:r>
            <a:r>
              <a:rPr lang="fr-FR" altLang="en-US" sz="3600" b="1" dirty="0">
                <a:solidFill>
                  <a:srgbClr val="0000FF"/>
                </a:solidFill>
                <a:latin typeface="Times New Roman" panose="02020603050405020304" pitchFamily="18" charset="0"/>
              </a:rPr>
              <a:t> </a:t>
            </a:r>
            <a:r>
              <a:rPr lang="fr-FR" altLang="en-US" sz="3600" b="1" dirty="0" err="1">
                <a:solidFill>
                  <a:srgbClr val="0000FF"/>
                </a:solidFill>
                <a:latin typeface="Times New Roman" panose="02020603050405020304" pitchFamily="18" charset="0"/>
              </a:rPr>
              <a:t>lên</a:t>
            </a:r>
            <a:r>
              <a:rPr lang="fr-FR" altLang="en-US" sz="3600" b="1" dirty="0">
                <a:solidFill>
                  <a:srgbClr val="0000FF"/>
                </a:solidFill>
                <a:latin typeface="Times New Roman" panose="02020603050405020304" pitchFamily="18" charset="0"/>
              </a:rPr>
              <a:t> </a:t>
            </a:r>
            <a:r>
              <a:rPr lang="fr-FR" altLang="en-US" sz="3600" b="1" dirty="0" err="1">
                <a:solidFill>
                  <a:srgbClr val="0000FF"/>
                </a:solidFill>
                <a:latin typeface="Times New Roman" panose="02020603050405020304" pitchFamily="18" charset="0"/>
              </a:rPr>
              <a:t>cao</a:t>
            </a:r>
            <a:r>
              <a:rPr lang="fr-FR" altLang="en-US" sz="3600" b="1" dirty="0">
                <a:solidFill>
                  <a:srgbClr val="0000FF"/>
                </a:solidFill>
                <a:latin typeface="Times New Roman" panose="02020603050405020304" pitchFamily="18" charset="0"/>
              </a:rPr>
              <a:t>, </a:t>
            </a:r>
            <a:r>
              <a:rPr lang="fr-FR" altLang="en-US" sz="3600" b="1" dirty="0" err="1">
                <a:solidFill>
                  <a:srgbClr val="0000FF"/>
                </a:solidFill>
                <a:latin typeface="Times New Roman" panose="02020603050405020304" pitchFamily="18" charset="0"/>
              </a:rPr>
              <a:t>nhiệt</a:t>
            </a:r>
            <a:r>
              <a:rPr lang="fr-FR" altLang="en-US" sz="3600" b="1" dirty="0">
                <a:solidFill>
                  <a:srgbClr val="0000FF"/>
                </a:solidFill>
                <a:latin typeface="Times New Roman" panose="02020603050405020304" pitchFamily="18" charset="0"/>
              </a:rPr>
              <a:t> </a:t>
            </a:r>
            <a:r>
              <a:rPr lang="fr-FR" altLang="en-US" sz="3600" b="1" dirty="0" err="1">
                <a:solidFill>
                  <a:srgbClr val="0000FF"/>
                </a:solidFill>
                <a:latin typeface="Times New Roman" panose="02020603050405020304" pitchFamily="18" charset="0"/>
              </a:rPr>
              <a:t>độ</a:t>
            </a:r>
            <a:r>
              <a:rPr lang="fr-FR" altLang="en-US" sz="3600" b="1" dirty="0">
                <a:solidFill>
                  <a:srgbClr val="0000FF"/>
                </a:solidFill>
                <a:latin typeface="Times New Roman" panose="02020603050405020304" pitchFamily="18" charset="0"/>
              </a:rPr>
              <a:t> </a:t>
            </a:r>
            <a:r>
              <a:rPr lang="fr-FR" altLang="en-US" sz="3600" b="1" dirty="0" err="1">
                <a:solidFill>
                  <a:srgbClr val="0000FF"/>
                </a:solidFill>
                <a:latin typeface="Times New Roman" panose="02020603050405020304" pitchFamily="18" charset="0"/>
              </a:rPr>
              <a:t>càng</a:t>
            </a:r>
            <a:r>
              <a:rPr lang="fr-FR" altLang="en-US" sz="3600" b="1" dirty="0">
                <a:solidFill>
                  <a:srgbClr val="0000FF"/>
                </a:solidFill>
                <a:latin typeface="Times New Roman" panose="02020603050405020304" pitchFamily="18" charset="0"/>
              </a:rPr>
              <a:t> </a:t>
            </a:r>
            <a:r>
              <a:rPr lang="fr-FR" altLang="en-US" sz="3600" b="1" dirty="0" err="1" smtClean="0">
                <a:solidFill>
                  <a:srgbClr val="0000FF"/>
                </a:solidFill>
                <a:latin typeface="Times New Roman" panose="02020603050405020304" pitchFamily="18" charset="0"/>
              </a:rPr>
              <a:t>giảm</a:t>
            </a:r>
            <a:r>
              <a:rPr lang="fr-FR" altLang="en-US" sz="3600" b="1" dirty="0" smtClean="0">
                <a:solidFill>
                  <a:srgbClr val="0000FF"/>
                </a:solidFill>
                <a:latin typeface="Times New Roman" panose="02020603050405020304" pitchFamily="18" charset="0"/>
              </a:rPr>
              <a:t> </a:t>
            </a:r>
            <a:endParaRPr lang="en-US" dirty="0"/>
          </a:p>
        </p:txBody>
      </p:sp>
      <p:sp>
        <p:nvSpPr>
          <p:cNvPr id="6" name="Rectangle 5"/>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1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sp>
        <p:nvSpPr>
          <p:cNvPr id="1694" name="Google Shape;1694;p34"/>
          <p:cNvSpPr/>
          <p:nvPr/>
        </p:nvSpPr>
        <p:spPr>
          <a:xfrm>
            <a:off x="773368" y="576651"/>
            <a:ext cx="584685" cy="543397"/>
          </a:xfrm>
          <a:custGeom>
            <a:avLst/>
            <a:gdLst/>
            <a:ahLst/>
            <a:cxnLst/>
            <a:rect l="l" t="t" r="r" b="b"/>
            <a:pathLst>
              <a:path w="17324" h="16115" extrusionOk="0">
                <a:moveTo>
                  <a:pt x="8653" y="0"/>
                </a:moveTo>
                <a:cubicBezTo>
                  <a:pt x="4772" y="0"/>
                  <a:pt x="1358" y="2817"/>
                  <a:pt x="714" y="6773"/>
                </a:cubicBezTo>
                <a:cubicBezTo>
                  <a:pt x="0" y="11155"/>
                  <a:pt x="2989" y="15298"/>
                  <a:pt x="7370" y="16012"/>
                </a:cubicBezTo>
                <a:cubicBezTo>
                  <a:pt x="7803" y="16081"/>
                  <a:pt x="8233" y="16115"/>
                  <a:pt x="8657" y="16115"/>
                </a:cubicBezTo>
                <a:cubicBezTo>
                  <a:pt x="12546" y="16115"/>
                  <a:pt x="15976" y="13306"/>
                  <a:pt x="16609" y="9345"/>
                </a:cubicBezTo>
                <a:cubicBezTo>
                  <a:pt x="17324" y="4963"/>
                  <a:pt x="14347" y="820"/>
                  <a:pt x="9954" y="106"/>
                </a:cubicBezTo>
                <a:cubicBezTo>
                  <a:pt x="9516" y="35"/>
                  <a:pt x="9082" y="0"/>
                  <a:pt x="86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7" name="Picture 19" descr="rain25oa">
            <a:extLst>
              <a:ext uri="{FF2B5EF4-FFF2-40B4-BE49-F238E27FC236}">
                <a16:creationId xmlns:a16="http://schemas.microsoft.com/office/drawing/2014/main" xmlns="" id="{E4A36C6D-A828-4B6E-85E6-37C5DA9D8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20" y="3390900"/>
            <a:ext cx="5630480" cy="303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smuktvejr">
            <a:extLst>
              <a:ext uri="{FF2B5EF4-FFF2-40B4-BE49-F238E27FC236}">
                <a16:creationId xmlns:a16="http://schemas.microsoft.com/office/drawing/2014/main" xmlns="" id="{A293183E-124E-4B42-9561-EA18AD926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50" y="433449"/>
            <a:ext cx="5630481" cy="295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081121140526-large">
            <a:extLst>
              <a:ext uri="{FF2B5EF4-FFF2-40B4-BE49-F238E27FC236}">
                <a16:creationId xmlns:a16="http://schemas.microsoft.com/office/drawing/2014/main" xmlns="" id="{88982DD1-F373-40AB-92ED-29FD220331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30" y="3390900"/>
            <a:ext cx="5600223" cy="303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Sa P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4" y="419101"/>
            <a:ext cx="5600221" cy="2971800"/>
          </a:xfrm>
          <a:prstGeom prst="rect">
            <a:avLst/>
          </a:prstGeom>
          <a:solidFill>
            <a:srgbClr val="1022D2"/>
          </a:solidFill>
          <a:ln w="38100">
            <a:noFill/>
            <a:miter lim="800000"/>
            <a:headEnd/>
            <a:tailEnd/>
          </a:ln>
        </p:spPr>
      </p:pic>
      <p:sp>
        <p:nvSpPr>
          <p:cNvPr id="13" name="TextBox 12">
            <a:extLst>
              <a:ext uri="{FF2B5EF4-FFF2-40B4-BE49-F238E27FC236}">
                <a16:creationId xmlns:a16="http://schemas.microsoft.com/office/drawing/2014/main" xmlns="" id="{816C3D54-8169-490F-B9F7-6A6BF7C9E820}"/>
              </a:ext>
            </a:extLst>
          </p:cNvPr>
          <p:cNvSpPr txBox="1"/>
          <p:nvPr/>
        </p:nvSpPr>
        <p:spPr>
          <a:xfrm>
            <a:off x="4729669" y="15187"/>
            <a:ext cx="2725179" cy="523220"/>
          </a:xfrm>
          <a:prstGeom prst="rect">
            <a:avLst/>
          </a:prstGeom>
          <a:solidFill>
            <a:schemeClr val="bg1"/>
          </a:solidFill>
          <a:ln>
            <a:solidFill>
              <a:schemeClr val="bg1"/>
            </a:solidFill>
          </a:ln>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Tầng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lưu</a:t>
            </a:r>
            <a:endParaRPr lang="en-US" sz="28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574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53545" y="683176"/>
            <a:ext cx="4978400" cy="5562600"/>
            <a:chOff x="1968" y="1056"/>
            <a:chExt cx="1400" cy="2454"/>
          </a:xfrm>
        </p:grpSpPr>
        <p:pic>
          <p:nvPicPr>
            <p:cNvPr id="20489" name="Picture 5" descr="Cloud-01-june"/>
            <p:cNvPicPr>
              <a:picLocks noChangeAspect="1" noChangeArrowheads="1" noCrop="1"/>
            </p:cNvPicPr>
            <p:nvPr/>
          </p:nvPicPr>
          <p:blipFill>
            <a:blip r:embed="rId2">
              <a:lum bright="-18000" contrast="30000"/>
              <a:extLst>
                <a:ext uri="{28A0092B-C50C-407E-A947-70E740481C1C}">
                  <a14:useLocalDpi xmlns:a14="http://schemas.microsoft.com/office/drawing/2010/main" val="0"/>
                </a:ext>
              </a:extLst>
            </a:blip>
            <a:srcRect/>
            <a:stretch>
              <a:fillRect/>
            </a:stretch>
          </p:blipFill>
          <p:spPr bwMode="auto">
            <a:xfrm>
              <a:off x="2016" y="1056"/>
              <a:ext cx="1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6" descr="Storm-08-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68" y="2544"/>
              <a:ext cx="696"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1559" name="Picture 7" descr="Mua20dong20(45)25956"/>
          <p:cNvPicPr>
            <a:picLocks noChangeAspect="1" noChangeArrowheads="1" noCrop="1"/>
          </p:cNvPicPr>
          <p:nvPr/>
        </p:nvPicPr>
        <p:blipFill>
          <a:blip r:embed="rId4">
            <a:lum bright="-12000" contrast="18000"/>
            <a:extLst>
              <a:ext uri="{28A0092B-C50C-407E-A947-70E740481C1C}">
                <a14:useLocalDpi xmlns:a14="http://schemas.microsoft.com/office/drawing/2010/main" val="0"/>
              </a:ext>
            </a:extLst>
          </a:blip>
          <a:srcRect/>
          <a:stretch>
            <a:fillRect/>
          </a:stretch>
        </p:blipFill>
        <p:spPr bwMode="auto">
          <a:xfrm>
            <a:off x="5831491" y="315315"/>
            <a:ext cx="5486400" cy="315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0" name="Picture 8" descr="sương mù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1491" y="3468417"/>
            <a:ext cx="5486400" cy="30480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20488" name="Text Box 10"/>
          <p:cNvSpPr txBox="1">
            <a:spLocks noChangeArrowheads="1"/>
          </p:cNvSpPr>
          <p:nvPr/>
        </p:nvSpPr>
        <p:spPr bwMode="auto">
          <a:xfrm>
            <a:off x="429172" y="218094"/>
            <a:ext cx="477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fontAlgn="base">
              <a:spcBef>
                <a:spcPct val="50000"/>
              </a:spcBef>
              <a:spcAft>
                <a:spcPct val="0"/>
              </a:spcAft>
            </a:pPr>
            <a:r>
              <a:rPr lang="en-US" sz="2800" b="1" dirty="0" smtClean="0">
                <a:solidFill>
                  <a:srgbClr val="FF3300"/>
                </a:solidFill>
              </a:rPr>
              <a:t>TẦNG ĐỐI LƯU</a:t>
            </a:r>
          </a:p>
        </p:txBody>
      </p:sp>
      <p:sp>
        <p:nvSpPr>
          <p:cNvPr id="11" name="Rectangle 10"/>
          <p:cNvSpPr/>
          <p:nvPr/>
        </p:nvSpPr>
        <p:spPr>
          <a:xfrm>
            <a:off x="78831" y="78830"/>
            <a:ext cx="12013324" cy="67161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680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1213</TotalTime>
  <Words>3147</Words>
  <Application>Microsoft Office PowerPoint</Application>
  <PresentationFormat>Custom</PresentationFormat>
  <Paragraphs>397</Paragraphs>
  <Slides>58</Slides>
  <Notes>40</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58</vt:i4>
      </vt:variant>
    </vt:vector>
  </HeadingPairs>
  <TitlesOfParts>
    <vt:vector size="72" baseType="lpstr">
      <vt:lpstr>Office Theme</vt:lpstr>
      <vt:lpstr>1_Office Theme</vt:lpstr>
      <vt:lpstr>Default Design</vt:lpstr>
      <vt:lpstr>1_Default Design</vt:lpstr>
      <vt:lpstr>2_Office Theme</vt:lpstr>
      <vt:lpstr>2_Default Design</vt:lpstr>
      <vt:lpstr>4_Office Theme</vt:lpstr>
      <vt:lpstr>3_Default Design</vt:lpstr>
      <vt:lpstr>3_Office Theme</vt:lpstr>
      <vt:lpstr>4_Default Design</vt:lpstr>
      <vt:lpstr>5_Default Design</vt:lpstr>
      <vt:lpstr>5_Office Theme</vt:lpstr>
      <vt:lpstr>6_Default Design</vt:lpstr>
      <vt:lpstr>Chart</vt:lpstr>
      <vt:lpstr>KHÍ HẬU  VÀ BIẾN ĐỔI KHÍ HẬU</vt:lpstr>
      <vt:lpstr>PowerPoint Presentation</vt:lpstr>
      <vt:lpstr>BÀI 12 LỚP VỎ KHÍ. KHỐI KHÍ.  KHÍ ÁP VÀ GIÓ TRÊN TRÁI ĐẤT.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Thành phần của không khí:</vt:lpstr>
      <vt:lpstr>PowerPoint Presentation</vt:lpstr>
      <vt:lpstr>PowerPoint Presentation</vt:lpstr>
      <vt:lpstr>PowerPoint Presentation</vt:lpstr>
      <vt:lpstr>2. Thành phần của không khí: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12 LỚP VỎ KHÍ. KHỐI KHÍ.  KHÍ ÁP VÀ GIÓ TRÊN TRÁI ĐẤT.</vt:lpstr>
      <vt:lpstr>PowerPoint Presentation</vt:lpstr>
      <vt:lpstr>2. Thành phần của không khí:</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162</cp:revision>
  <dcterms:created xsi:type="dcterms:W3CDTF">2021-12-24T14:57:33Z</dcterms:created>
  <dcterms:modified xsi:type="dcterms:W3CDTF">2022-03-11T09:41:32Z</dcterms:modified>
</cp:coreProperties>
</file>